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Desain</a:t>
            </a:r>
            <a:r>
              <a:rPr lang="en-US" dirty="0" smtClean="0"/>
              <a:t> web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1</a:t>
            </a:r>
          </a:p>
          <a:p>
            <a:r>
              <a:rPr lang="en-US" dirty="0"/>
              <a:t>http://www.w3schools.com/html/html_intro.asp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832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visualization of an HTML page structure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9797" y="1965960"/>
            <a:ext cx="8829675" cy="474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359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&lt;!DOCTYPE&gt; </a:t>
            </a:r>
            <a:r>
              <a:rPr lang="en-US" dirty="0" smtClean="0"/>
              <a:t>Declaration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&lt;!DOCTYPE&gt; declaration helps the browser to display a web page correctly.</a:t>
            </a:r>
          </a:p>
          <a:p>
            <a:r>
              <a:rPr lang="en-US" dirty="0"/>
              <a:t>There are different document types on the web.</a:t>
            </a:r>
          </a:p>
          <a:p>
            <a:r>
              <a:rPr lang="en-US" dirty="0"/>
              <a:t>To display a document correctly, the browser must know both type and version.</a:t>
            </a:r>
          </a:p>
          <a:p>
            <a:r>
              <a:rPr lang="en-US" dirty="0"/>
              <a:t>The </a:t>
            </a:r>
            <a:r>
              <a:rPr lang="en-US" dirty="0" err="1"/>
              <a:t>doctype</a:t>
            </a:r>
            <a:r>
              <a:rPr lang="en-US" dirty="0"/>
              <a:t> declaration is not case sensitive. All cases are acceptable:</a:t>
            </a:r>
          </a:p>
          <a:p>
            <a:pPr marL="274320" lvl="1" indent="0">
              <a:buNone/>
            </a:pPr>
            <a:r>
              <a:rPr lang="en-US" dirty="0"/>
              <a:t>&lt;!DOCTYPE html&gt;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&lt;!DOCTYPE HTML&gt;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&lt;!</a:t>
            </a:r>
            <a:r>
              <a:rPr lang="en-US" dirty="0" err="1"/>
              <a:t>doctype</a:t>
            </a:r>
            <a:r>
              <a:rPr lang="en-US" dirty="0"/>
              <a:t> html&gt;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&lt;!</a:t>
            </a:r>
            <a:r>
              <a:rPr lang="en-US" dirty="0" err="1"/>
              <a:t>Doctype</a:t>
            </a:r>
            <a:r>
              <a:rPr lang="en-US" dirty="0"/>
              <a:t> Html&gt;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414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</a:t>
            </a:r>
            <a:r>
              <a:rPr lang="en-US" dirty="0" smtClean="0"/>
              <a:t>Declarations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2295" y="2057400"/>
            <a:ext cx="5695950" cy="3857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6100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</a:t>
            </a:r>
            <a:r>
              <a:rPr lang="en-US" dirty="0" smtClean="0"/>
              <a:t>Versions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2057400"/>
            <a:ext cx="9918434" cy="3644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378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457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Introduction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406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HTML?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dirty="0"/>
              <a:t>HTML is a </a:t>
            </a:r>
            <a:r>
              <a:rPr lang="en-US" b="1" dirty="0"/>
              <a:t>markup</a:t>
            </a:r>
            <a:r>
              <a:rPr lang="en-US" dirty="0"/>
              <a:t> language for </a:t>
            </a:r>
            <a:r>
              <a:rPr lang="en-US" b="1" dirty="0"/>
              <a:t>describing</a:t>
            </a:r>
            <a:r>
              <a:rPr lang="en-US" dirty="0"/>
              <a:t> web documents (web pages).</a:t>
            </a:r>
          </a:p>
          <a:p>
            <a:r>
              <a:rPr lang="en-US" dirty="0"/>
              <a:t>HTML stands for </a:t>
            </a:r>
            <a:r>
              <a:rPr lang="en-US" b="1" dirty="0"/>
              <a:t>H</a:t>
            </a:r>
            <a:r>
              <a:rPr lang="en-US" dirty="0"/>
              <a:t>yper </a:t>
            </a:r>
            <a:r>
              <a:rPr lang="en-US" b="1" dirty="0"/>
              <a:t>T</a:t>
            </a:r>
            <a:r>
              <a:rPr lang="en-US" dirty="0"/>
              <a:t>ext </a:t>
            </a:r>
            <a:r>
              <a:rPr lang="en-US" b="1" dirty="0"/>
              <a:t>M</a:t>
            </a:r>
            <a:r>
              <a:rPr lang="en-US" dirty="0"/>
              <a:t>arkup </a:t>
            </a:r>
            <a:r>
              <a:rPr lang="en-US" b="1" dirty="0"/>
              <a:t>L</a:t>
            </a:r>
            <a:r>
              <a:rPr lang="en-US" dirty="0"/>
              <a:t>anguage</a:t>
            </a:r>
          </a:p>
          <a:p>
            <a:r>
              <a:rPr lang="en-US" dirty="0"/>
              <a:t>A markup language is a set of </a:t>
            </a:r>
            <a:r>
              <a:rPr lang="en-US" b="1" dirty="0"/>
              <a:t>markup tags</a:t>
            </a:r>
            <a:endParaRPr lang="en-US" dirty="0"/>
          </a:p>
          <a:p>
            <a:r>
              <a:rPr lang="en-US" dirty="0"/>
              <a:t>HTML documents are described by </a:t>
            </a:r>
            <a:r>
              <a:rPr lang="en-US" b="1" dirty="0"/>
              <a:t>HTML tags</a:t>
            </a:r>
            <a:endParaRPr lang="en-US" dirty="0"/>
          </a:p>
          <a:p>
            <a:r>
              <a:rPr lang="en-US" dirty="0"/>
              <a:t>Each HTML tag </a:t>
            </a:r>
            <a:r>
              <a:rPr lang="en-US" b="1" dirty="0"/>
              <a:t>describes</a:t>
            </a:r>
            <a:r>
              <a:rPr lang="en-US" dirty="0"/>
              <a:t> different document content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712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Example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345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small HTML </a:t>
            </a:r>
            <a:r>
              <a:rPr lang="en-US" dirty="0" smtClean="0"/>
              <a:t>document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2057399"/>
            <a:ext cx="3886200" cy="4198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916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dirty="0" smtClean="0"/>
              <a:t>Explained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The </a:t>
            </a:r>
            <a:r>
              <a:rPr lang="en-US" b="1" dirty="0"/>
              <a:t>DOCTYPE</a:t>
            </a:r>
            <a:r>
              <a:rPr lang="en-US" dirty="0"/>
              <a:t> declaration defines the document type to be HTML</a:t>
            </a:r>
          </a:p>
          <a:p>
            <a:pPr lvl="1"/>
            <a:r>
              <a:rPr lang="en-US" dirty="0"/>
              <a:t>The text between </a:t>
            </a:r>
            <a:r>
              <a:rPr lang="en-US" b="1" dirty="0"/>
              <a:t>&lt;html&gt;</a:t>
            </a:r>
            <a:r>
              <a:rPr lang="en-US" dirty="0"/>
              <a:t> and </a:t>
            </a:r>
            <a:r>
              <a:rPr lang="en-US" b="1" dirty="0"/>
              <a:t>&lt;/html&gt;</a:t>
            </a:r>
            <a:r>
              <a:rPr lang="en-US" dirty="0"/>
              <a:t> describes an HTML document</a:t>
            </a:r>
          </a:p>
          <a:p>
            <a:pPr lvl="1"/>
            <a:r>
              <a:rPr lang="en-US" dirty="0"/>
              <a:t>The text between </a:t>
            </a:r>
            <a:r>
              <a:rPr lang="en-US" b="1" dirty="0"/>
              <a:t>&lt;head&gt;</a:t>
            </a:r>
            <a:r>
              <a:rPr lang="en-US" dirty="0"/>
              <a:t> and </a:t>
            </a:r>
            <a:r>
              <a:rPr lang="en-US" b="1" dirty="0"/>
              <a:t>&lt;/head&gt;</a:t>
            </a:r>
            <a:r>
              <a:rPr lang="en-US" dirty="0"/>
              <a:t> provides information about the document</a:t>
            </a:r>
          </a:p>
          <a:p>
            <a:pPr lvl="1"/>
            <a:r>
              <a:rPr lang="en-US" dirty="0"/>
              <a:t>The text between </a:t>
            </a:r>
            <a:r>
              <a:rPr lang="en-US" b="1" dirty="0"/>
              <a:t>&lt;title&gt;</a:t>
            </a:r>
            <a:r>
              <a:rPr lang="en-US" dirty="0"/>
              <a:t> and </a:t>
            </a:r>
            <a:r>
              <a:rPr lang="en-US" b="1" dirty="0"/>
              <a:t>&lt;/title&gt;</a:t>
            </a:r>
            <a:r>
              <a:rPr lang="en-US" dirty="0"/>
              <a:t> provides a title for the document</a:t>
            </a:r>
          </a:p>
          <a:p>
            <a:pPr lvl="1"/>
            <a:r>
              <a:rPr lang="en-US" dirty="0"/>
              <a:t>The text between </a:t>
            </a:r>
            <a:r>
              <a:rPr lang="en-US" b="1" dirty="0"/>
              <a:t>&lt;body&gt;</a:t>
            </a:r>
            <a:r>
              <a:rPr lang="en-US" dirty="0"/>
              <a:t> and </a:t>
            </a:r>
            <a:r>
              <a:rPr lang="en-US" b="1" dirty="0"/>
              <a:t>&lt;/body&gt;</a:t>
            </a:r>
            <a:r>
              <a:rPr lang="en-US" dirty="0"/>
              <a:t> describes the visible page content</a:t>
            </a:r>
          </a:p>
          <a:p>
            <a:pPr lvl="1"/>
            <a:r>
              <a:rPr lang="en-US" dirty="0"/>
              <a:t>The text between </a:t>
            </a:r>
            <a:r>
              <a:rPr lang="en-US" b="1" dirty="0"/>
              <a:t>&lt;h1&gt;</a:t>
            </a:r>
            <a:r>
              <a:rPr lang="en-US" dirty="0"/>
              <a:t> and </a:t>
            </a:r>
            <a:r>
              <a:rPr lang="en-US" b="1" dirty="0"/>
              <a:t>&lt;/h1&gt;</a:t>
            </a:r>
            <a:r>
              <a:rPr lang="en-US" dirty="0"/>
              <a:t> describes a heading</a:t>
            </a:r>
          </a:p>
          <a:p>
            <a:pPr lvl="1"/>
            <a:r>
              <a:rPr lang="en-US" dirty="0"/>
              <a:t>The text between </a:t>
            </a:r>
            <a:r>
              <a:rPr lang="en-US" b="1" dirty="0"/>
              <a:t>&lt;p&gt;</a:t>
            </a:r>
            <a:r>
              <a:rPr lang="en-US" dirty="0"/>
              <a:t> and </a:t>
            </a:r>
            <a:r>
              <a:rPr lang="en-US" b="1" dirty="0"/>
              <a:t>&lt;/p&gt;</a:t>
            </a:r>
            <a:r>
              <a:rPr lang="en-US" dirty="0"/>
              <a:t> describes a paragraph</a:t>
            </a:r>
          </a:p>
          <a:p>
            <a:r>
              <a:rPr lang="en-US" dirty="0"/>
              <a:t>Using this description, a web browser can display a document with a heading and a paragraph.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979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</a:t>
            </a:r>
            <a:r>
              <a:rPr lang="en-US" dirty="0" smtClean="0"/>
              <a:t>Tags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dirty="0" smtClean="0"/>
              <a:t>HTML tags </a:t>
            </a:r>
            <a:r>
              <a:rPr lang="en-US" dirty="0"/>
              <a:t>are </a:t>
            </a:r>
            <a:r>
              <a:rPr lang="en-US" b="1" dirty="0"/>
              <a:t>keywords</a:t>
            </a:r>
            <a:r>
              <a:rPr lang="en-US" dirty="0"/>
              <a:t> (tag names) surrounded by </a:t>
            </a:r>
            <a:r>
              <a:rPr lang="en-US" b="1" dirty="0"/>
              <a:t>angle brackets</a:t>
            </a:r>
            <a:r>
              <a:rPr lang="en-US" dirty="0"/>
              <a:t>:</a:t>
            </a:r>
          </a:p>
          <a:p>
            <a:pPr marL="45720" indent="0">
              <a:buNone/>
            </a:pPr>
            <a:r>
              <a:rPr lang="en-US" dirty="0" smtClean="0"/>
              <a:t>&lt;</a:t>
            </a:r>
            <a:r>
              <a:rPr lang="en-US" dirty="0" err="1" smtClean="0"/>
              <a:t>tagname</a:t>
            </a:r>
            <a:r>
              <a:rPr lang="en-US" dirty="0" smtClean="0"/>
              <a:t>&gt;content</a:t>
            </a:r>
            <a:r>
              <a:rPr lang="en-US" dirty="0"/>
              <a:t>&lt;/</a:t>
            </a:r>
            <a:r>
              <a:rPr lang="en-US" dirty="0" err="1"/>
              <a:t>tagname</a:t>
            </a:r>
            <a:r>
              <a:rPr lang="en-US" dirty="0"/>
              <a:t>&gt;</a:t>
            </a:r>
          </a:p>
          <a:p>
            <a:r>
              <a:rPr lang="en-US" dirty="0"/>
              <a:t>HTML tags normally come </a:t>
            </a:r>
            <a:r>
              <a:rPr lang="en-US" b="1" dirty="0"/>
              <a:t>in pairs</a:t>
            </a:r>
            <a:r>
              <a:rPr lang="en-US" dirty="0"/>
              <a:t> like &lt;p&gt; and &lt;/p&gt;</a:t>
            </a:r>
          </a:p>
          <a:p>
            <a:r>
              <a:rPr lang="en-US" dirty="0"/>
              <a:t>The first tag in a pair is the </a:t>
            </a:r>
            <a:r>
              <a:rPr lang="en-US" b="1" dirty="0"/>
              <a:t>start tag,</a:t>
            </a:r>
            <a:r>
              <a:rPr lang="en-US" dirty="0"/>
              <a:t> the second tag is the </a:t>
            </a:r>
            <a:r>
              <a:rPr lang="en-US" b="1" dirty="0"/>
              <a:t>end tag</a:t>
            </a:r>
            <a:endParaRPr lang="en-US" dirty="0"/>
          </a:p>
          <a:p>
            <a:r>
              <a:rPr lang="en-US" dirty="0"/>
              <a:t>The end tag is written like the start tag, but with a </a:t>
            </a:r>
            <a:r>
              <a:rPr lang="en-US" b="1" dirty="0"/>
              <a:t>slash</a:t>
            </a:r>
            <a:r>
              <a:rPr lang="en-US" dirty="0"/>
              <a:t> before the tag </a:t>
            </a:r>
            <a:r>
              <a:rPr lang="en-US" dirty="0" smtClean="0"/>
              <a:t>name</a:t>
            </a:r>
          </a:p>
          <a:p>
            <a:pPr marL="45720" indent="0">
              <a:buNone/>
            </a:pPr>
            <a:r>
              <a:rPr lang="en-US" dirty="0" smtClean="0"/>
              <a:t>The start tag is often called the </a:t>
            </a:r>
            <a:r>
              <a:rPr lang="en-US" b="1" dirty="0" smtClean="0"/>
              <a:t>opening tag</a:t>
            </a:r>
            <a:r>
              <a:rPr lang="en-US" dirty="0" smtClean="0"/>
              <a:t>. The end tag is often called the </a:t>
            </a:r>
            <a:r>
              <a:rPr lang="en-US" b="1" dirty="0" smtClean="0"/>
              <a:t>closing tag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686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</a:t>
            </a:r>
            <a:r>
              <a:rPr lang="en-US" dirty="0" smtClean="0"/>
              <a:t>Browsers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purpose of a web browser (Chrome, IE, Firefox, Safari) is to read HTML documents and display them.</a:t>
            </a:r>
          </a:p>
          <a:p>
            <a:r>
              <a:rPr lang="en-US" dirty="0"/>
              <a:t>The browser does not display the HTML tags, but uses them to determine how to display the document:</a:t>
            </a:r>
          </a:p>
          <a:p>
            <a:endParaRPr lang="en-US" dirty="0"/>
          </a:p>
        </p:txBody>
      </p:sp>
      <p:pic>
        <p:nvPicPr>
          <p:cNvPr id="2050" name="Picture 2" descr="View in Brows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4164" y="3310035"/>
            <a:ext cx="4900519" cy="2785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081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Page </a:t>
            </a:r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640004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10</TotalTime>
  <Words>150</Words>
  <Application>Microsoft Office PowerPoint</Application>
  <PresentationFormat>Widescreen</PresentationFormat>
  <Paragraphs>42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Corbel</vt:lpstr>
      <vt:lpstr>Basis</vt:lpstr>
      <vt:lpstr>Desain web</vt:lpstr>
      <vt:lpstr>HTML Introduction</vt:lpstr>
      <vt:lpstr>What is HTML?</vt:lpstr>
      <vt:lpstr>HTML Example</vt:lpstr>
      <vt:lpstr>A small HTML document</vt:lpstr>
      <vt:lpstr>Example Explained</vt:lpstr>
      <vt:lpstr>HTML Tags</vt:lpstr>
      <vt:lpstr>Web Browsers</vt:lpstr>
      <vt:lpstr>HTML Page Structure</vt:lpstr>
      <vt:lpstr>A visualization of an HTML page structure</vt:lpstr>
      <vt:lpstr>The &lt;!DOCTYPE&gt; Declaration</vt:lpstr>
      <vt:lpstr>Common Declarations</vt:lpstr>
      <vt:lpstr>HTML Versions</vt:lpstr>
      <vt:lpstr>END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Desain web</dc:title>
  <dc:creator>Hendi Hermawan</dc:creator>
  <cp:lastModifiedBy>Hendi Hermawan</cp:lastModifiedBy>
  <cp:revision>7</cp:revision>
  <dcterms:created xsi:type="dcterms:W3CDTF">2016-02-09T03:07:12Z</dcterms:created>
  <dcterms:modified xsi:type="dcterms:W3CDTF">2016-02-09T03:17:49Z</dcterms:modified>
</cp:coreProperties>
</file>