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54" d="100"/>
          <a:sy n="54" d="100"/>
        </p:scale>
        <p:origin x="3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7CCA-DD1A-408C-8D90-B10ED50CF9A6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FEBF-CE9A-4BF5-9B14-9E7ED16B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7872FC-0249-4352-A0FE-878699CE5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34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52" b="26308"/>
          <a:stretch/>
        </p:blipFill>
        <p:spPr>
          <a:xfrm>
            <a:off x="249854" y="1385229"/>
            <a:ext cx="11608453" cy="454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96005-D892-47C4-BD5E-3DA1E80C8B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161B51-C957-4606-B6B6-B22F17607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28606" r="7380" b="32333"/>
          <a:stretch/>
        </p:blipFill>
        <p:spPr>
          <a:xfrm>
            <a:off x="654844" y="247136"/>
            <a:ext cx="2147350" cy="1017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567E5-43A8-4A38-8C89-7F0D0F0AD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6" t="55730" r="-1" b="16314"/>
          <a:stretch/>
        </p:blipFill>
        <p:spPr>
          <a:xfrm>
            <a:off x="2865359" y="163920"/>
            <a:ext cx="1962521" cy="1622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78989"/>
            <a:ext cx="57605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69789"/>
            <a:ext cx="57605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59D9-70E5-4D67-9D2A-2074323EEE82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5C8-F582-4751-985C-F9E8E66FED75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AF5E-3C6D-4CE8-A81F-9F5B05EA5380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8456"/>
            <a:ext cx="2743200" cy="365125"/>
          </a:xfrm>
        </p:spPr>
        <p:txBody>
          <a:bodyPr/>
          <a:lstStyle/>
          <a:p>
            <a:fld id="{66B83B47-31DE-49F1-8932-2EBFAEBDB340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5396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8457"/>
            <a:ext cx="2743200" cy="365125"/>
          </a:xfrm>
        </p:spPr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2A5D-7343-4012-AE48-FDA45C7B43DF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B6F1-4263-4E53-BB1E-839CF492B77F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61C5-5963-4ED2-9B63-67026B40D33F}" type="datetime1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94D9-36E7-460F-B52F-747C1A3FC113}" type="datetime1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BDC8-C5B7-4D22-A9F7-95C5CD85ED47}" type="datetime1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AA15-BA7E-45A3-85AC-79AA0C3803A8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0F1-649E-4844-A3F1-45489B228506}" type="datetime1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1363"/>
            <a:ext cx="10515600" cy="459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01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D02B-2828-4895-98AD-1B6E02D27111}" type="datetime1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1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01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ndianant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endianant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78989"/>
            <a:ext cx="5884817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Selamat</a:t>
            </a:r>
            <a:r>
              <a:rPr lang="en-US" b="1" dirty="0" smtClean="0"/>
              <a:t> </a:t>
            </a:r>
            <a:r>
              <a:rPr lang="en-US" b="1" dirty="0" err="1" smtClean="0"/>
              <a:t>Datang</a:t>
            </a:r>
            <a:r>
              <a:rPr lang="en-US" b="1" dirty="0" smtClean="0"/>
              <a:t> di “Programming Essentials in Python”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Instruktur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Hendi Hermawan, S.T., M.T.I.</a:t>
            </a:r>
          </a:p>
          <a:p>
            <a:r>
              <a:rPr lang="en-US" dirty="0" smtClean="0">
                <a:hlinkClick r:id="rId2"/>
              </a:rPr>
              <a:t>hendiananta@gmail.com</a:t>
            </a:r>
            <a:r>
              <a:rPr lang="en-US" dirty="0" smtClean="0"/>
              <a:t> / 085710098205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a module just save the code you want in a file with the file extension .</a:t>
            </a:r>
            <a:r>
              <a:rPr lang="en-US" dirty="0" err="1" smtClean="0"/>
              <a:t>py</a:t>
            </a:r>
            <a:endParaRPr lang="en-US" dirty="0" smtClean="0"/>
          </a:p>
          <a:p>
            <a:r>
              <a:rPr lang="en-US" dirty="0"/>
              <a:t>Example: Save this code in a file named mymodule.py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33" y="2720257"/>
            <a:ext cx="54673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can use the module we just created, by using the import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Example: Create another file and import </a:t>
            </a:r>
            <a:r>
              <a:rPr lang="en-US" dirty="0" err="1" smtClean="0"/>
              <a:t>mymodule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07" y="2765596"/>
            <a:ext cx="56578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Profil</a:t>
            </a:r>
            <a:r>
              <a:rPr lang="en-US" dirty="0" smtClean="0"/>
              <a:t> Hendi Hermawan, S.T., M.T.I.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hendiananta@gmail.com</a:t>
            </a:r>
            <a:r>
              <a:rPr lang="en-US" dirty="0" smtClean="0"/>
              <a:t> / 085710098205</a:t>
            </a:r>
          </a:p>
          <a:p>
            <a:r>
              <a:rPr lang="en-US" dirty="0" smtClean="0"/>
              <a:t>Dosen:</a:t>
            </a:r>
          </a:p>
          <a:p>
            <a:pPr lvl="1"/>
            <a:r>
              <a:rPr lang="en-US" dirty="0" smtClean="0"/>
              <a:t>Teknik Informatika, UMB, 2004-2010</a:t>
            </a:r>
          </a:p>
          <a:p>
            <a:pPr lvl="1"/>
            <a:r>
              <a:rPr lang="en-US" dirty="0" smtClean="0"/>
              <a:t>Multimedia, STDI </a:t>
            </a:r>
            <a:r>
              <a:rPr lang="en-US" dirty="0" err="1" smtClean="0"/>
              <a:t>Interstudi</a:t>
            </a:r>
            <a:r>
              <a:rPr lang="en-US" dirty="0" smtClean="0"/>
              <a:t>, 2010-2014</a:t>
            </a:r>
          </a:p>
          <a:p>
            <a:pPr lvl="1"/>
            <a:r>
              <a:rPr lang="en-US" dirty="0" smtClean="0"/>
              <a:t>Teknik Informatika, STTI NIIT I-Tech, 2005-2014</a:t>
            </a:r>
          </a:p>
          <a:p>
            <a:pPr lvl="1"/>
            <a:r>
              <a:rPr lang="en-US" dirty="0" smtClean="0"/>
              <a:t>Teknik Informatika, Univ. Pembangunan Jaya, 2014-skg</a:t>
            </a:r>
          </a:p>
          <a:p>
            <a:r>
              <a:rPr lang="en-US" dirty="0" err="1" smtClean="0"/>
              <a:t>Instruktur</a:t>
            </a:r>
            <a:r>
              <a:rPr lang="en-US" dirty="0"/>
              <a:t> </a:t>
            </a:r>
            <a:r>
              <a:rPr lang="en-US" dirty="0" smtClean="0"/>
              <a:t>Cisco Academy Indonesia</a:t>
            </a:r>
          </a:p>
          <a:p>
            <a:r>
              <a:rPr lang="en-US" dirty="0" smtClean="0"/>
              <a:t>Founder depokhosting.com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2338748"/>
            <a:ext cx="576056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Modules, packages, string and list methods, and exceptions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838200" y="4726348"/>
            <a:ext cx="5760563" cy="1655762"/>
          </a:xfrm>
        </p:spPr>
        <p:txBody>
          <a:bodyPr/>
          <a:lstStyle/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Module, You Will Learn About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modules: their rationale, function, how to import them in different ways, and present the content of some standard modules provided by Python;</a:t>
            </a:r>
          </a:p>
          <a:p>
            <a:r>
              <a:rPr lang="en-US" dirty="0"/>
              <a:t>the way in which modules are coupled together to make packages.</a:t>
            </a:r>
          </a:p>
          <a:p>
            <a:r>
              <a:rPr lang="en-US" dirty="0"/>
              <a:t>the concept of an exception and Python's implementation of it, including the try-except instruction, with its applications, and the raise instruction.</a:t>
            </a:r>
          </a:p>
          <a:p>
            <a:r>
              <a:rPr lang="en-US" dirty="0"/>
              <a:t>strings and their specific methods, together with their similarities and differences compared to 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52022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python module can be defined as a python program file which contains a python code including python functions, class, or variables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other words, we can say that our python code file saved with the extension (.</a:t>
            </a:r>
            <a:r>
              <a:rPr lang="en-US" dirty="0" err="1"/>
              <a:t>py</a:t>
            </a:r>
            <a:r>
              <a:rPr lang="en-US" dirty="0"/>
              <a:t>) is treated as the module. We may have a runnable code inside the python module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Modules in Python provides us the flexibility to organize the code in a logical way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use the functionality of one module into another, we must have to import the specific module</a:t>
            </a:r>
            <a:r>
              <a:rPr lang="en-US" dirty="0" smtClean="0"/>
              <a:t>.</a:t>
            </a:r>
          </a:p>
          <a:p>
            <a:r>
              <a:rPr lang="en-US" dirty="0"/>
              <a:t>Consider a module to be the same as a code library.</a:t>
            </a:r>
          </a:p>
          <a:p>
            <a:r>
              <a:rPr lang="en-US" dirty="0"/>
              <a:t>A file containing a set of functions you want to include in your application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2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20" y="1737741"/>
            <a:ext cx="10772775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61" y="4861179"/>
            <a:ext cx="7019925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40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</a:t>
            </a:r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4411"/>
            <a:ext cx="3810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from ... 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refer to items from a module within your program’s namespace, you can use the from ... import statement.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import modules this way, you can refer to the functions by name rather than through dot </a:t>
            </a:r>
            <a:r>
              <a:rPr lang="en-US" dirty="0" smtClean="0"/>
              <a:t>notation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97" y="3596557"/>
            <a:ext cx="54959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3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Aliasing </a:t>
            </a:r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Sintax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import </a:t>
            </a:r>
            <a:r>
              <a:rPr lang="en-US" dirty="0"/>
              <a:t>[module] as [</a:t>
            </a:r>
            <a:r>
              <a:rPr lang="en-US" dirty="0" err="1"/>
              <a:t>another_name</a:t>
            </a:r>
            <a:r>
              <a:rPr lang="en-US" dirty="0" smtClean="0"/>
              <a:t>]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2853690"/>
            <a:ext cx="38957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5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416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Selamat Datang di “Programming Essentials in Python”</vt:lpstr>
      <vt:lpstr>Profil Hendi Hermawan, S.T., M.T.I.</vt:lpstr>
      <vt:lpstr>Modules, packages, string and list methods, and exceptions</vt:lpstr>
      <vt:lpstr>In This Module, You Will Learn About</vt:lpstr>
      <vt:lpstr>Module ?</vt:lpstr>
      <vt:lpstr>Importing Modules</vt:lpstr>
      <vt:lpstr>Importing Modules</vt:lpstr>
      <vt:lpstr>Using from ... import</vt:lpstr>
      <vt:lpstr>Aliasing Modules</vt:lpstr>
      <vt:lpstr>Create a Module</vt:lpstr>
      <vt:lpstr>Use a Module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Programming Essentials in Python</dc:title>
  <dc:creator>Hendi Hermawan</dc:creator>
  <cp:lastModifiedBy>Hendi Hermawan</cp:lastModifiedBy>
  <cp:revision>167</cp:revision>
  <dcterms:created xsi:type="dcterms:W3CDTF">2019-06-27T04:35:07Z</dcterms:created>
  <dcterms:modified xsi:type="dcterms:W3CDTF">2019-07-10T10:45:24Z</dcterms:modified>
</cp:coreProperties>
</file>