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7CCA-DD1A-408C-8D90-B10ED50CF9A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FEBF-CE9A-4BF5-9B14-9E7ED16B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7872FC-0249-4352-A0FE-878699CE5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34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2" b="26308"/>
          <a:stretch/>
        </p:blipFill>
        <p:spPr>
          <a:xfrm>
            <a:off x="249854" y="1385229"/>
            <a:ext cx="11608453" cy="454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96005-D892-47C4-BD5E-3DA1E80C8B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61B51-C957-4606-B6B6-B22F17607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28606" r="7380" b="32333"/>
          <a:stretch/>
        </p:blipFill>
        <p:spPr>
          <a:xfrm>
            <a:off x="654844" y="247136"/>
            <a:ext cx="2147350" cy="1017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567E5-43A8-4A38-8C89-7F0D0F0AD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6" t="55730" r="-1" b="16314"/>
          <a:stretch/>
        </p:blipFill>
        <p:spPr>
          <a:xfrm>
            <a:off x="2865359" y="163920"/>
            <a:ext cx="1962521" cy="1622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7605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69789"/>
            <a:ext cx="57605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59D9-70E5-4D67-9D2A-2074323EEE82}" type="datetime1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5C8-F582-4751-985C-F9E8E66FED75}" type="datetime1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AF5E-3C6D-4CE8-A81F-9F5B05EA5380}" type="datetime1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8456"/>
            <a:ext cx="2743200" cy="365125"/>
          </a:xfrm>
        </p:spPr>
        <p:txBody>
          <a:bodyPr/>
          <a:lstStyle/>
          <a:p>
            <a:fld id="{66B83B47-31DE-49F1-8932-2EBFAEBDB340}" type="datetime1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5396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8457"/>
            <a:ext cx="2743200" cy="365125"/>
          </a:xfrm>
        </p:spPr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2A5D-7343-4012-AE48-FDA45C7B43DF}" type="datetime1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B6F1-4263-4E53-BB1E-839CF492B77F}" type="datetime1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61C5-5963-4ED2-9B63-67026B40D33F}" type="datetime1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94D9-36E7-460F-B52F-747C1A3FC113}" type="datetime1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BDC8-C5B7-4D22-A9F7-95C5CD85ED47}" type="datetime1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AA15-BA7E-45A3-85AC-79AA0C3803A8}" type="datetime1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0F1-649E-4844-A3F1-45489B228506}" type="datetime1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363"/>
            <a:ext cx="10515600" cy="459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D02B-2828-4895-98AD-1B6E02D27111}" type="datetime1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1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884817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Selamat</a:t>
            </a:r>
            <a:r>
              <a:rPr lang="en-US" b="1" dirty="0" smtClean="0"/>
              <a:t> </a:t>
            </a:r>
            <a:r>
              <a:rPr lang="en-US" b="1" dirty="0" err="1" smtClean="0"/>
              <a:t>Datang</a:t>
            </a:r>
            <a:r>
              <a:rPr lang="en-US" b="1" dirty="0" smtClean="0"/>
              <a:t> di “Programming Essentials in Python”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Instruktur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Hendi Hermawan, S.T., M.T.I.</a:t>
            </a:r>
          </a:p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- Parametrized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can be passed to functions as parameter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Parameters are specified after the function name, inside the parentheses.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add as many parameters as you want, just separate them with a comma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following example has a function with one parameter (</a:t>
            </a:r>
            <a:r>
              <a:rPr lang="en-US" dirty="0" err="1"/>
              <a:t>fname</a:t>
            </a:r>
            <a:r>
              <a:rPr lang="en-US" dirty="0"/>
              <a:t>). When the function is called, we pass along a first name, which is used inside the function to print the full </a:t>
            </a: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- Parametrized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3" y="1816417"/>
            <a:ext cx="6067425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04" y="4549409"/>
            <a:ext cx="1974683" cy="91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79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</a:t>
            </a:r>
            <a:r>
              <a:rPr lang="en-US" dirty="0" smtClean="0"/>
              <a:t>- </a:t>
            </a:r>
            <a:r>
              <a:rPr lang="en-US" dirty="0"/>
              <a:t>Default Parameter </a:t>
            </a: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example shows how to use a default parameter value.</a:t>
            </a:r>
          </a:p>
          <a:p>
            <a:r>
              <a:rPr lang="en-US" dirty="0"/>
              <a:t>If we call the function without parameter, it uses the default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Example:          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90" y="2904363"/>
            <a:ext cx="5095875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420" y="2904362"/>
            <a:ext cx="2464485" cy="123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7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- Default Parameter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03" y="1777174"/>
            <a:ext cx="69818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82150"/>
            <a:ext cx="4255438" cy="88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3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- Return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let a function return a value, use the return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53" y="2237712"/>
            <a:ext cx="8867267" cy="1767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53" y="4921781"/>
            <a:ext cx="7007657" cy="31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4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- Return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03" y="1804304"/>
            <a:ext cx="527959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</a:t>
            </a:r>
            <a:r>
              <a:rPr lang="en-US" dirty="0" smtClean="0"/>
              <a:t>- </a:t>
            </a:r>
            <a:r>
              <a:rPr lang="en-US" dirty="0"/>
              <a:t>Passing a List as a </a:t>
            </a:r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send any data types of parameter to a function (string, number, list, dictionary etc.), and it will be treated as the same data type inside the function.</a:t>
            </a:r>
          </a:p>
          <a:p>
            <a:r>
              <a:rPr lang="en-US" dirty="0"/>
              <a:t>E.g. if you send a List as a parameter, it will still be a List when it reaches the </a:t>
            </a:r>
            <a:r>
              <a:rPr lang="en-US" dirty="0" smtClean="0"/>
              <a:t>function.</a:t>
            </a:r>
          </a:p>
          <a:p>
            <a:r>
              <a:rPr lang="en-US" dirty="0" smtClean="0"/>
              <a:t>Example:                                           Output: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83" y="3919132"/>
            <a:ext cx="4303244" cy="235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96" y="4043934"/>
            <a:ext cx="1107322" cy="93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07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- </a:t>
            </a:r>
            <a:r>
              <a:rPr lang="en-US" dirty="0" smtClean="0"/>
              <a:t>Functions </a:t>
            </a:r>
            <a:r>
              <a:rPr lang="en-US" dirty="0"/>
              <a:t>and 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variable existing outside a function has a scope inside the functions' bodies, excluding those of them which define a variable of the same name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28" y="3021330"/>
            <a:ext cx="72009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623" y="5162045"/>
            <a:ext cx="5978729" cy="60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35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- Functions and 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2"/>
            <a:ext cx="10515600" cy="50354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global </a:t>
            </a:r>
            <a:r>
              <a:rPr lang="en-US" dirty="0" smtClean="0"/>
              <a:t>keyword</a:t>
            </a:r>
          </a:p>
          <a:p>
            <a:r>
              <a:rPr lang="en-US" dirty="0"/>
              <a:t>Using this keyword inside a function with the name (or names separated with commas) of a variable(s), forces Python to refrain from creating a new variable inside the function - the one accessible from outside will be used instead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Output: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10" y="3340733"/>
            <a:ext cx="7000875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5998757"/>
            <a:ext cx="4324350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14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smtClean="0"/>
              <a:t>– Two or More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/>
              <a:t>Let's get started on a function to evaluate the Body Mass Index (BMI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It seems that this new function will have two parameters.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name will be </a:t>
            </a:r>
            <a:r>
              <a:rPr lang="en-US" dirty="0" err="1"/>
              <a:t>bmi</a:t>
            </a:r>
            <a:r>
              <a:rPr lang="en-US" dirty="0"/>
              <a:t>, but if you prefer any other name, use it instead</a:t>
            </a:r>
            <a:r>
              <a:rPr lang="en-US" dirty="0" smtClean="0"/>
              <a:t>.</a:t>
            </a:r>
          </a:p>
          <a:p>
            <a:r>
              <a:rPr lang="en-US" dirty="0"/>
              <a:t>Let's code the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74" y="2341054"/>
            <a:ext cx="422910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099" y="2341054"/>
            <a:ext cx="5474881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5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Profil</a:t>
            </a:r>
            <a:r>
              <a:rPr lang="en-US" dirty="0" smtClean="0"/>
              <a:t> Hendi Hermawan, S.T., M.T.I.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</a:p>
          <a:p>
            <a:r>
              <a:rPr lang="en-US" dirty="0" smtClean="0"/>
              <a:t>Dosen:</a:t>
            </a:r>
          </a:p>
          <a:p>
            <a:pPr lvl="1"/>
            <a:r>
              <a:rPr lang="en-US" dirty="0" smtClean="0"/>
              <a:t>Teknik Informatika, UMB, 2004-2010</a:t>
            </a:r>
          </a:p>
          <a:p>
            <a:pPr lvl="1"/>
            <a:r>
              <a:rPr lang="en-US" dirty="0" smtClean="0"/>
              <a:t>Multimedia, STDI </a:t>
            </a:r>
            <a:r>
              <a:rPr lang="en-US" dirty="0" err="1" smtClean="0"/>
              <a:t>Interstudi</a:t>
            </a:r>
            <a:r>
              <a:rPr lang="en-US" dirty="0" smtClean="0"/>
              <a:t>, 2010-2014</a:t>
            </a:r>
          </a:p>
          <a:p>
            <a:pPr lvl="1"/>
            <a:r>
              <a:rPr lang="en-US" dirty="0" smtClean="0"/>
              <a:t>Teknik Informatika, STTI NIIT I-Tech, 2005-2014</a:t>
            </a:r>
          </a:p>
          <a:p>
            <a:pPr lvl="1"/>
            <a:r>
              <a:rPr lang="en-US" dirty="0" smtClean="0"/>
              <a:t>Teknik Informatika, Univ. Pembangunan Jaya, 2014-skg</a:t>
            </a:r>
          </a:p>
          <a:p>
            <a:r>
              <a:rPr lang="en-US" dirty="0" err="1" smtClean="0"/>
              <a:t>Instruktur</a:t>
            </a:r>
            <a:r>
              <a:rPr lang="en-US" dirty="0"/>
              <a:t> </a:t>
            </a:r>
            <a:r>
              <a:rPr lang="en-US" dirty="0" smtClean="0"/>
              <a:t>Cisco Academy Indonesia</a:t>
            </a:r>
          </a:p>
          <a:p>
            <a:r>
              <a:rPr lang="en-US" dirty="0" smtClean="0"/>
              <a:t>Founder depokhosting.com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– Two or More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67" y="1680400"/>
            <a:ext cx="64960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56" y="3828420"/>
            <a:ext cx="1752600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3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</a:t>
            </a:r>
            <a:r>
              <a:rPr lang="en-US" dirty="0" smtClean="0"/>
              <a:t>–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also accepts function recursion, which means a defined function can call itself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Recursion is a common mathematical and programming concept.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means that a function calls itself.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has the benefit of meaning that you can loop through data to reach a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–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" y="1843155"/>
            <a:ext cx="539115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12" y="1805856"/>
            <a:ext cx="3743228" cy="212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035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tuple is a collection which is ordered and </a:t>
            </a:r>
            <a:r>
              <a:rPr lang="en-US" b="1" dirty="0"/>
              <a:t>unchangeable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Python tuples are written with round brackets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22" y="2709929"/>
            <a:ext cx="4181475" cy="330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86" y="3761083"/>
            <a:ext cx="18669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49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else can tuples do for you</a:t>
            </a:r>
            <a:r>
              <a:rPr lang="en-US" dirty="0" smtClean="0"/>
              <a:t>?</a:t>
            </a:r>
          </a:p>
          <a:p>
            <a:r>
              <a:rPr lang="en-US" dirty="0"/>
              <a:t>the </a:t>
            </a:r>
            <a:r>
              <a:rPr lang="en-US" b="1" dirty="0" err="1"/>
              <a:t>len</a:t>
            </a:r>
            <a:r>
              <a:rPr lang="en-US" b="1" dirty="0"/>
              <a:t>() </a:t>
            </a:r>
            <a:r>
              <a:rPr lang="en-US" i="1" dirty="0"/>
              <a:t>function</a:t>
            </a:r>
            <a:r>
              <a:rPr lang="en-US" dirty="0"/>
              <a:t> accepts tuples, and returns the number of elements contained inside;</a:t>
            </a:r>
          </a:p>
          <a:p>
            <a:r>
              <a:rPr lang="en-US" dirty="0"/>
              <a:t>the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i="1" dirty="0"/>
              <a:t>operator</a:t>
            </a:r>
            <a:r>
              <a:rPr lang="en-US" dirty="0"/>
              <a:t> can join tuples together (we've shown you this already)</a:t>
            </a:r>
          </a:p>
          <a:p>
            <a:r>
              <a:rPr lang="en-US" dirty="0"/>
              <a:t>the </a:t>
            </a:r>
            <a:r>
              <a:rPr lang="en-US" b="1" dirty="0"/>
              <a:t>*</a:t>
            </a:r>
            <a:r>
              <a:rPr lang="en-US" dirty="0"/>
              <a:t> </a:t>
            </a:r>
            <a:r>
              <a:rPr lang="en-US" i="1" dirty="0"/>
              <a:t>operator</a:t>
            </a:r>
            <a:r>
              <a:rPr lang="en-US" dirty="0"/>
              <a:t> can multiply tuples, just like lists;</a:t>
            </a:r>
          </a:p>
          <a:p>
            <a:r>
              <a:rPr lang="en-US" dirty="0"/>
              <a:t>the </a:t>
            </a:r>
            <a:r>
              <a:rPr lang="en-US" b="1" dirty="0"/>
              <a:t>in</a:t>
            </a:r>
            <a:r>
              <a:rPr lang="en-US" dirty="0"/>
              <a:t> and </a:t>
            </a:r>
            <a:r>
              <a:rPr lang="en-US" b="1" dirty="0" smtClean="0"/>
              <a:t>not in </a:t>
            </a:r>
            <a:r>
              <a:rPr lang="en-US" i="1" dirty="0" smtClean="0"/>
              <a:t>operators</a:t>
            </a:r>
            <a:r>
              <a:rPr lang="en-US" dirty="0" smtClean="0"/>
              <a:t> </a:t>
            </a:r>
            <a:r>
              <a:rPr lang="en-US" dirty="0"/>
              <a:t>work in the same way as in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" y="1900305"/>
            <a:ext cx="4191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539" y="1798129"/>
            <a:ext cx="44386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839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dictionary is a collection which is unordered, changeable and indexed.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Python dictionaries are written with curly brackets, and they have keys and values</a:t>
            </a:r>
            <a:r>
              <a:rPr lang="en-US" dirty="0" smtClean="0"/>
              <a:t>.</a:t>
            </a:r>
          </a:p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Silabus</a:t>
            </a:r>
            <a:r>
              <a:rPr lang="en-US" dirty="0" smtClean="0"/>
              <a:t> “</a:t>
            </a:r>
            <a:r>
              <a:rPr lang="en-US" b="1" dirty="0" smtClean="0"/>
              <a:t>Programming Essentials in Python”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Senin</a:t>
            </a:r>
            <a:r>
              <a:rPr lang="en-US" dirty="0" smtClean="0"/>
              <a:t> - Part 1: Basics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1 - Introduction to python and computer programming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2 - Data types, variables, basic input-output operations, basic operators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3 - Boolean values, conditional execution, loops, lists and list processing, logical and bitwise operations</a:t>
            </a:r>
          </a:p>
          <a:p>
            <a:r>
              <a:rPr lang="en-US" dirty="0" err="1" smtClean="0"/>
              <a:t>Selasa</a:t>
            </a:r>
            <a:r>
              <a:rPr lang="en-US" dirty="0" smtClean="0"/>
              <a:t> - Part 1: Basics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4 - Functions, tuples, dictionaries, and data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Silabus</a:t>
            </a:r>
            <a:r>
              <a:rPr lang="en-US" dirty="0" smtClean="0"/>
              <a:t> “</a:t>
            </a:r>
            <a:r>
              <a:rPr lang="en-US" b="1" dirty="0" smtClean="0"/>
              <a:t>Programming Essentials in Python”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Rabu</a:t>
            </a:r>
            <a:r>
              <a:rPr lang="en-US" dirty="0" smtClean="0"/>
              <a:t> - Part 2: Intermediate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5 - Modules, packages, string and list methods, and exceptions</a:t>
            </a:r>
          </a:p>
          <a:p>
            <a:r>
              <a:rPr lang="en-US" dirty="0" err="1" smtClean="0"/>
              <a:t>Kamis</a:t>
            </a:r>
            <a:r>
              <a:rPr lang="en-US" dirty="0" smtClean="0"/>
              <a:t> - Part 2: Intermediate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6 - The object-oriented approach: classes, methods, objects, and the standard objective features; exception handling, and working with files</a:t>
            </a:r>
          </a:p>
          <a:p>
            <a:r>
              <a:rPr lang="en-US" dirty="0" err="1" smtClean="0"/>
              <a:t>Jum’at</a:t>
            </a:r>
            <a:endParaRPr lang="en-US" dirty="0" smtClean="0"/>
          </a:p>
          <a:p>
            <a:pPr lvl="1"/>
            <a:r>
              <a:rPr lang="en-US" dirty="0" smtClean="0"/>
              <a:t>Review </a:t>
            </a:r>
            <a:r>
              <a:rPr lang="en-US" dirty="0" err="1" smtClean="0"/>
              <a:t>materi</a:t>
            </a:r>
            <a:endParaRPr lang="en-US" dirty="0" smtClean="0"/>
          </a:p>
          <a:p>
            <a:pPr lvl="1"/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endParaRPr lang="en-US" dirty="0" smtClean="0"/>
          </a:p>
          <a:p>
            <a:pPr lvl="1"/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Function, Tuples, Dictionaries, and Data Processing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Module, You Will Learn About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and using functions;</a:t>
            </a:r>
          </a:p>
          <a:p>
            <a:r>
              <a:rPr lang="en-US" dirty="0" smtClean="0"/>
              <a:t>Different ways of passing arguments;</a:t>
            </a:r>
          </a:p>
          <a:p>
            <a:r>
              <a:rPr lang="en-US" dirty="0" smtClean="0"/>
              <a:t>Name scopes;</a:t>
            </a:r>
          </a:p>
          <a:p>
            <a:r>
              <a:rPr lang="en-US" dirty="0" smtClean="0"/>
              <a:t>Tuples and dictionaries;</a:t>
            </a:r>
          </a:p>
          <a:p>
            <a:r>
              <a:rPr lang="en-US" dirty="0" smtClean="0"/>
              <a:t>Data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block of code which only runs when it is called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can pass data, known as parameters, into a function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 function can return data as a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- </a:t>
            </a:r>
            <a:r>
              <a:rPr lang="en-US" dirty="0" smtClean="0"/>
              <a:t>Creating &amp; 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function is defined </a:t>
            </a:r>
            <a:r>
              <a:rPr lang="en-US" dirty="0" smtClean="0"/>
              <a:t>, using </a:t>
            </a:r>
            <a:r>
              <a:rPr lang="en-US" dirty="0"/>
              <a:t>the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smtClean="0"/>
              <a:t>keyword, example: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66" y="1818429"/>
            <a:ext cx="6337554" cy="3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- Creating </a:t>
            </a:r>
            <a:r>
              <a:rPr lang="en-US" dirty="0"/>
              <a:t>&amp; 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63" y="1769744"/>
            <a:ext cx="4460957" cy="275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810" y="1769744"/>
            <a:ext cx="20193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47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899</Words>
  <Application>Microsoft Office PowerPoint</Application>
  <PresentationFormat>Widescreen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Selamat Datang di “Programming Essentials in Python”</vt:lpstr>
      <vt:lpstr>Profil Hendi Hermawan, S.T., M.T.I.</vt:lpstr>
      <vt:lpstr>Silabus “Programming Essentials in Python”</vt:lpstr>
      <vt:lpstr>Silabus “Programming Essentials in Python”</vt:lpstr>
      <vt:lpstr>Function, Tuples, Dictionaries, and Data Processing</vt:lpstr>
      <vt:lpstr>In This Module, You Will Learn About</vt:lpstr>
      <vt:lpstr>Function</vt:lpstr>
      <vt:lpstr>Function - Creating &amp; Calling a Function</vt:lpstr>
      <vt:lpstr>Function - Creating &amp; Calling a Function</vt:lpstr>
      <vt:lpstr>Function - Parametrized Functions</vt:lpstr>
      <vt:lpstr>Function - Parametrized Functions</vt:lpstr>
      <vt:lpstr>Function - Default Parameter Value</vt:lpstr>
      <vt:lpstr>Function - Default Parameter Value</vt:lpstr>
      <vt:lpstr>Function - Return Values</vt:lpstr>
      <vt:lpstr>Function - Return Values</vt:lpstr>
      <vt:lpstr>Function - Passing a List as a Parameter</vt:lpstr>
      <vt:lpstr>Function - Functions and scopes</vt:lpstr>
      <vt:lpstr>Function - Functions and scopes</vt:lpstr>
      <vt:lpstr>Function – Two or More Parameter</vt:lpstr>
      <vt:lpstr>Function – Two or More Parameter</vt:lpstr>
      <vt:lpstr>Function – Recursion</vt:lpstr>
      <vt:lpstr>Function – Recursion</vt:lpstr>
      <vt:lpstr>Tuples</vt:lpstr>
      <vt:lpstr>Tuples</vt:lpstr>
      <vt:lpstr>Tuples</vt:lpstr>
      <vt:lpstr>Dictionary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Programming Essentials in Python</dc:title>
  <dc:creator>Hendi Hermawan</dc:creator>
  <cp:lastModifiedBy>Hendi Hermawan</cp:lastModifiedBy>
  <cp:revision>160</cp:revision>
  <dcterms:created xsi:type="dcterms:W3CDTF">2019-06-27T04:35:07Z</dcterms:created>
  <dcterms:modified xsi:type="dcterms:W3CDTF">2019-07-07T11:46:27Z</dcterms:modified>
</cp:coreProperties>
</file>