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3" r:id="rId4"/>
    <p:sldId id="261" r:id="rId5"/>
    <p:sldId id="265" r:id="rId6"/>
    <p:sldId id="266" r:id="rId7"/>
    <p:sldId id="264" r:id="rId8"/>
    <p:sldId id="267" r:id="rId9"/>
    <p:sldId id="268" r:id="rId10"/>
    <p:sldId id="269" r:id="rId11"/>
    <p:sldId id="270" r:id="rId12"/>
    <p:sldId id="277" r:id="rId13"/>
    <p:sldId id="278" r:id="rId14"/>
    <p:sldId id="272" r:id="rId15"/>
    <p:sldId id="273" r:id="rId16"/>
    <p:sldId id="274" r:id="rId17"/>
    <p:sldId id="276" r:id="rId18"/>
    <p:sldId id="275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59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94" autoAdjust="0"/>
    <p:restoredTop sz="94660"/>
  </p:normalViewPr>
  <p:slideViewPr>
    <p:cSldViewPr snapToGrid="0">
      <p:cViewPr varScale="1">
        <p:scale>
          <a:sx n="84" d="100"/>
          <a:sy n="84" d="100"/>
        </p:scale>
        <p:origin x="562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55CC6F-D8A9-4AA0-A3E3-7ABBBE9F07F2}" type="doc">
      <dgm:prSet loTypeId="urn:microsoft.com/office/officeart/2005/8/layout/hierarchy4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D1B08CD-37E4-4CA4-BD62-DD08CE88B5FB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 err="1" smtClean="0"/>
            <a:t>Mudah</a:t>
          </a:r>
          <a:r>
            <a:rPr lang="en-US" dirty="0" smtClean="0"/>
            <a:t> </a:t>
          </a:r>
          <a:r>
            <a:rPr lang="en-US" dirty="0" err="1" smtClean="0"/>
            <a:t>dipelajari</a:t>
          </a:r>
          <a:endParaRPr lang="en-US" dirty="0"/>
        </a:p>
      </dgm:t>
    </dgm:pt>
    <dgm:pt modelId="{D0BBED49-211A-47D8-A5FB-B6B0CA4303E2}" type="parTrans" cxnId="{3DF1AB51-660D-4478-80B3-09633AC717CA}">
      <dgm:prSet/>
      <dgm:spPr/>
      <dgm:t>
        <a:bodyPr/>
        <a:lstStyle/>
        <a:p>
          <a:endParaRPr lang="en-US"/>
        </a:p>
      </dgm:t>
    </dgm:pt>
    <dgm:pt modelId="{894C3FFC-B85E-4519-80AB-45214112DC8A}" type="sibTrans" cxnId="{3DF1AB51-660D-4478-80B3-09633AC717CA}">
      <dgm:prSet/>
      <dgm:spPr/>
      <dgm:t>
        <a:bodyPr/>
        <a:lstStyle/>
        <a:p>
          <a:endParaRPr lang="en-US"/>
        </a:p>
      </dgm:t>
    </dgm:pt>
    <dgm:pt modelId="{890C9B6D-ECF1-4AA3-B660-76E9EB1E14F7}">
      <dgm:prSet phldrT="[Text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dirty="0" err="1" smtClean="0"/>
            <a:t>Mudah</a:t>
          </a:r>
          <a:r>
            <a:rPr lang="en-US" dirty="0" smtClean="0"/>
            <a:t> </a:t>
          </a:r>
          <a:r>
            <a:rPr lang="en-US" dirty="0" err="1" smtClean="0"/>
            <a:t>dimengerti</a:t>
          </a:r>
          <a:endParaRPr lang="en-US" dirty="0"/>
        </a:p>
      </dgm:t>
    </dgm:pt>
    <dgm:pt modelId="{1CEC44C3-9429-430F-9E3F-A3B5FBE2D495}" type="parTrans" cxnId="{36C10A1C-95AD-4346-954E-8B29DB5BEE92}">
      <dgm:prSet/>
      <dgm:spPr/>
      <dgm:t>
        <a:bodyPr/>
        <a:lstStyle/>
        <a:p>
          <a:endParaRPr lang="en-US"/>
        </a:p>
      </dgm:t>
    </dgm:pt>
    <dgm:pt modelId="{613E15EC-7F08-493B-81E9-A4519E97F6F8}" type="sibTrans" cxnId="{36C10A1C-95AD-4346-954E-8B29DB5BEE92}">
      <dgm:prSet/>
      <dgm:spPr/>
      <dgm:t>
        <a:bodyPr/>
        <a:lstStyle/>
        <a:p>
          <a:endParaRPr lang="en-US"/>
        </a:p>
      </dgm:t>
    </dgm:pt>
    <dgm:pt modelId="{359CB3B3-60E9-4E49-90D7-64667A005E63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 err="1" smtClean="0"/>
            <a:t>Mudah</a:t>
          </a:r>
          <a:r>
            <a:rPr lang="en-US" dirty="0" smtClean="0"/>
            <a:t> </a:t>
          </a:r>
          <a:r>
            <a:rPr lang="en-US" dirty="0" err="1" smtClean="0"/>
            <a:t>diajari</a:t>
          </a:r>
          <a:endParaRPr lang="en-US" dirty="0"/>
        </a:p>
      </dgm:t>
    </dgm:pt>
    <dgm:pt modelId="{3ADC5EE7-BD67-4FA3-9424-D76F784ED806}" type="parTrans" cxnId="{1596ED55-EF0F-4D6E-9D74-6EB3D9E51F7E}">
      <dgm:prSet/>
      <dgm:spPr/>
      <dgm:t>
        <a:bodyPr/>
        <a:lstStyle/>
        <a:p>
          <a:endParaRPr lang="en-US"/>
        </a:p>
      </dgm:t>
    </dgm:pt>
    <dgm:pt modelId="{1C252062-BACA-421B-971C-368A115FFD3E}" type="sibTrans" cxnId="{1596ED55-EF0F-4D6E-9D74-6EB3D9E51F7E}">
      <dgm:prSet/>
      <dgm:spPr/>
      <dgm:t>
        <a:bodyPr/>
        <a:lstStyle/>
        <a:p>
          <a:endParaRPr lang="en-US"/>
        </a:p>
      </dgm:t>
    </dgm:pt>
    <dgm:pt modelId="{2BFCDC44-1405-485D-8022-30C63D4738A5}">
      <dgm:prSet phldrT="[Text]"/>
      <dgm:spPr/>
      <dgm:t>
        <a:bodyPr/>
        <a:lstStyle/>
        <a:p>
          <a:r>
            <a:rPr lang="en-US" dirty="0" err="1" smtClean="0"/>
            <a:t>Mudah</a:t>
          </a:r>
          <a:r>
            <a:rPr lang="en-US" dirty="0" smtClean="0"/>
            <a:t> </a:t>
          </a:r>
          <a:r>
            <a:rPr lang="en-US" dirty="0" err="1" smtClean="0"/>
            <a:t>diinstall</a:t>
          </a:r>
          <a:endParaRPr lang="en-US" dirty="0"/>
        </a:p>
      </dgm:t>
    </dgm:pt>
    <dgm:pt modelId="{15CCD7A5-9F96-4033-BD15-0354F8CDD79E}" type="parTrans" cxnId="{DE5109C9-1017-4E7C-9227-B48F8E7B2056}">
      <dgm:prSet/>
      <dgm:spPr/>
      <dgm:t>
        <a:bodyPr/>
        <a:lstStyle/>
        <a:p>
          <a:endParaRPr lang="en-US"/>
        </a:p>
      </dgm:t>
    </dgm:pt>
    <dgm:pt modelId="{073CF474-9A08-43FB-9024-3BA8967F7851}" type="sibTrans" cxnId="{DE5109C9-1017-4E7C-9227-B48F8E7B2056}">
      <dgm:prSet/>
      <dgm:spPr/>
      <dgm:t>
        <a:bodyPr/>
        <a:lstStyle/>
        <a:p>
          <a:endParaRPr lang="en-US"/>
        </a:p>
      </dgm:t>
    </dgm:pt>
    <dgm:pt modelId="{B968F085-ACA3-4337-89BE-E1032FB3842C}">
      <dgm:prSet phldrT="[Text]"/>
      <dgm:spPr/>
      <dgm:t>
        <a:bodyPr/>
        <a:lstStyle/>
        <a:p>
          <a:r>
            <a:rPr lang="en-US" dirty="0" err="1" smtClean="0"/>
            <a:t>Mudah</a:t>
          </a:r>
          <a:r>
            <a:rPr lang="en-US" dirty="0" smtClean="0"/>
            <a:t> </a:t>
          </a:r>
          <a:r>
            <a:rPr lang="en-US" dirty="0" err="1" smtClean="0"/>
            <a:t>digunakan</a:t>
          </a:r>
          <a:endParaRPr lang="en-US" dirty="0"/>
        </a:p>
      </dgm:t>
    </dgm:pt>
    <dgm:pt modelId="{F9F248BC-D7B3-4EF9-98F9-B244FC80F4AD}" type="parTrans" cxnId="{635E31CE-CA50-4506-A2A3-7092A441049A}">
      <dgm:prSet/>
      <dgm:spPr/>
      <dgm:t>
        <a:bodyPr/>
        <a:lstStyle/>
        <a:p>
          <a:endParaRPr lang="en-US"/>
        </a:p>
      </dgm:t>
    </dgm:pt>
    <dgm:pt modelId="{A7647182-EA41-42EF-962A-7E74A8C345C7}" type="sibTrans" cxnId="{635E31CE-CA50-4506-A2A3-7092A441049A}">
      <dgm:prSet/>
      <dgm:spPr/>
      <dgm:t>
        <a:bodyPr/>
        <a:lstStyle/>
        <a:p>
          <a:endParaRPr lang="en-US"/>
        </a:p>
      </dgm:t>
    </dgm:pt>
    <dgm:pt modelId="{EA3DA7B6-13F3-436A-A661-B8FE33AB2B72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 smtClean="0"/>
            <a:t>Open Source</a:t>
          </a:r>
          <a:endParaRPr lang="en-US" dirty="0"/>
        </a:p>
      </dgm:t>
    </dgm:pt>
    <dgm:pt modelId="{BFF5AE33-3811-4CA0-BB42-F6C2B1E094A7}" type="parTrans" cxnId="{97122EA8-BD29-4D5C-9B4A-B4E417C3392E}">
      <dgm:prSet/>
      <dgm:spPr/>
      <dgm:t>
        <a:bodyPr/>
        <a:lstStyle/>
        <a:p>
          <a:endParaRPr lang="en-US"/>
        </a:p>
      </dgm:t>
    </dgm:pt>
    <dgm:pt modelId="{2DCCBB3C-64E2-4D0D-99A4-1F15C50E5316}" type="sibTrans" cxnId="{97122EA8-BD29-4D5C-9B4A-B4E417C3392E}">
      <dgm:prSet/>
      <dgm:spPr/>
      <dgm:t>
        <a:bodyPr/>
        <a:lstStyle/>
        <a:p>
          <a:endParaRPr lang="en-US"/>
        </a:p>
      </dgm:t>
    </dgm:pt>
    <dgm:pt modelId="{89C2DF18-BBE1-4FE9-8971-A97BA1E6684D}">
      <dgm:prSet phldrT="[Text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Multiplatform</a:t>
          </a:r>
          <a:endParaRPr lang="en-US" dirty="0"/>
        </a:p>
      </dgm:t>
    </dgm:pt>
    <dgm:pt modelId="{78765C3D-64D3-4ECD-8CA6-179DE27A0D16}" type="parTrans" cxnId="{F81D13B4-3AF8-4B43-A7A9-7957C6C55067}">
      <dgm:prSet/>
      <dgm:spPr/>
      <dgm:t>
        <a:bodyPr/>
        <a:lstStyle/>
        <a:p>
          <a:endParaRPr lang="en-US"/>
        </a:p>
      </dgm:t>
    </dgm:pt>
    <dgm:pt modelId="{80E31F1D-85C1-4D26-8781-82C8977EFCA2}" type="sibTrans" cxnId="{F81D13B4-3AF8-4B43-A7A9-7957C6C55067}">
      <dgm:prSet/>
      <dgm:spPr/>
      <dgm:t>
        <a:bodyPr/>
        <a:lstStyle/>
        <a:p>
          <a:endParaRPr lang="en-US"/>
        </a:p>
      </dgm:t>
    </dgm:pt>
    <dgm:pt modelId="{A962649E-67DF-4DA6-9D4C-0BABBA3A0DBD}">
      <dgm:prSet phldrT="[Text]"/>
      <dgm:spPr/>
      <dgm:t>
        <a:bodyPr/>
        <a:lstStyle/>
        <a:p>
          <a:r>
            <a:rPr lang="en-US" dirty="0" err="1" smtClean="0"/>
            <a:t>Mudah</a:t>
          </a:r>
          <a:r>
            <a:rPr lang="en-US" dirty="0" smtClean="0"/>
            <a:t> </a:t>
          </a:r>
          <a:r>
            <a:rPr lang="en-US" dirty="0" err="1" smtClean="0"/>
            <a:t>didapat</a:t>
          </a:r>
          <a:endParaRPr lang="en-US" dirty="0"/>
        </a:p>
      </dgm:t>
    </dgm:pt>
    <dgm:pt modelId="{70721393-F04B-46A9-BF2D-D812E8D17F4B}" type="parTrans" cxnId="{B2E52392-E100-475F-9019-1DCF8D36B171}">
      <dgm:prSet/>
      <dgm:spPr/>
      <dgm:t>
        <a:bodyPr/>
        <a:lstStyle/>
        <a:p>
          <a:endParaRPr lang="en-US"/>
        </a:p>
      </dgm:t>
    </dgm:pt>
    <dgm:pt modelId="{C3B37CDD-52FE-48C5-9D5E-DEB20EAF9F08}" type="sibTrans" cxnId="{B2E52392-E100-475F-9019-1DCF8D36B171}">
      <dgm:prSet/>
      <dgm:spPr/>
      <dgm:t>
        <a:bodyPr/>
        <a:lstStyle/>
        <a:p>
          <a:endParaRPr lang="en-US"/>
        </a:p>
      </dgm:t>
    </dgm:pt>
    <dgm:pt modelId="{BFCEB633-4E7F-4F56-B25E-FC842A673C2B}" type="pres">
      <dgm:prSet presAssocID="{F155CC6F-D8A9-4AA0-A3E3-7ABBBE9F07F2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55558139-2E97-4E18-A959-FD409D582FEC}" type="pres">
      <dgm:prSet presAssocID="{2D1B08CD-37E4-4CA4-BD62-DD08CE88B5FB}" presName="vertOne" presStyleCnt="0"/>
      <dgm:spPr/>
    </dgm:pt>
    <dgm:pt modelId="{83368FCB-BBBF-40C0-83C9-5F7A6D71E180}" type="pres">
      <dgm:prSet presAssocID="{2D1B08CD-37E4-4CA4-BD62-DD08CE88B5FB}" presName="txOne" presStyleLbl="node0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E1A8408-7584-45D0-BE3C-245789CF354C}" type="pres">
      <dgm:prSet presAssocID="{2D1B08CD-37E4-4CA4-BD62-DD08CE88B5FB}" presName="parTransOne" presStyleCnt="0"/>
      <dgm:spPr/>
    </dgm:pt>
    <dgm:pt modelId="{70758836-7AB5-4CD5-8E6A-0E8E6A3A77EC}" type="pres">
      <dgm:prSet presAssocID="{2D1B08CD-37E4-4CA4-BD62-DD08CE88B5FB}" presName="horzOne" presStyleCnt="0"/>
      <dgm:spPr/>
    </dgm:pt>
    <dgm:pt modelId="{6CBDA603-09DA-45BA-83F1-C90219E9D4F4}" type="pres">
      <dgm:prSet presAssocID="{890C9B6D-ECF1-4AA3-B660-76E9EB1E14F7}" presName="vertTwo" presStyleCnt="0"/>
      <dgm:spPr/>
    </dgm:pt>
    <dgm:pt modelId="{FA38BDF1-DCE4-4A6D-AC57-CCF86B705F61}" type="pres">
      <dgm:prSet presAssocID="{890C9B6D-ECF1-4AA3-B660-76E9EB1E14F7}" presName="txTwo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AB42C19-8EB1-40C8-BBA8-83F862B3FA8F}" type="pres">
      <dgm:prSet presAssocID="{890C9B6D-ECF1-4AA3-B660-76E9EB1E14F7}" presName="horzTwo" presStyleCnt="0"/>
      <dgm:spPr/>
    </dgm:pt>
    <dgm:pt modelId="{195AD77E-E47C-45DE-A773-DB6B046C5C25}" type="pres">
      <dgm:prSet presAssocID="{894C3FFC-B85E-4519-80AB-45214112DC8A}" presName="sibSpaceOne" presStyleCnt="0"/>
      <dgm:spPr/>
    </dgm:pt>
    <dgm:pt modelId="{12EB9AF3-341E-47E0-8B66-7120D984AD24}" type="pres">
      <dgm:prSet presAssocID="{359CB3B3-60E9-4E49-90D7-64667A005E63}" presName="vertOne" presStyleCnt="0"/>
      <dgm:spPr/>
    </dgm:pt>
    <dgm:pt modelId="{49CEEDB3-6CA0-4EFA-AF31-D84042C105BA}" type="pres">
      <dgm:prSet presAssocID="{359CB3B3-60E9-4E49-90D7-64667A005E63}" presName="txOne" presStyleLbl="node0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2294CC5-5E9E-46D1-AF74-4F9252D4D788}" type="pres">
      <dgm:prSet presAssocID="{359CB3B3-60E9-4E49-90D7-64667A005E63}" presName="parTransOne" presStyleCnt="0"/>
      <dgm:spPr/>
    </dgm:pt>
    <dgm:pt modelId="{80B0B4D2-2C52-4D94-B617-52CCA8E55104}" type="pres">
      <dgm:prSet presAssocID="{359CB3B3-60E9-4E49-90D7-64667A005E63}" presName="horzOne" presStyleCnt="0"/>
      <dgm:spPr/>
    </dgm:pt>
    <dgm:pt modelId="{7B0CA06C-A4F8-4863-B4F1-E0B28401A9CB}" type="pres">
      <dgm:prSet presAssocID="{2BFCDC44-1405-485D-8022-30C63D4738A5}" presName="vertTwo" presStyleCnt="0"/>
      <dgm:spPr/>
    </dgm:pt>
    <dgm:pt modelId="{B0E01115-E3BE-4D53-9850-9C6C4A242F16}" type="pres">
      <dgm:prSet presAssocID="{2BFCDC44-1405-485D-8022-30C63D4738A5}" presName="txTwo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7234AC7-3D52-4E1F-80B2-5E1536F7C7E5}" type="pres">
      <dgm:prSet presAssocID="{2BFCDC44-1405-485D-8022-30C63D4738A5}" presName="horzTwo" presStyleCnt="0"/>
      <dgm:spPr/>
    </dgm:pt>
    <dgm:pt modelId="{6D0720D5-E7A2-45F8-8021-902349EE8456}" type="pres">
      <dgm:prSet presAssocID="{1C252062-BACA-421B-971C-368A115FFD3E}" presName="sibSpaceOne" presStyleCnt="0"/>
      <dgm:spPr/>
    </dgm:pt>
    <dgm:pt modelId="{FC3D6D84-6468-4810-BB87-21F155171B3D}" type="pres">
      <dgm:prSet presAssocID="{B968F085-ACA3-4337-89BE-E1032FB3842C}" presName="vertOne" presStyleCnt="0"/>
      <dgm:spPr/>
    </dgm:pt>
    <dgm:pt modelId="{BF1F040C-6F1F-4648-858B-CCE99D73212B}" type="pres">
      <dgm:prSet presAssocID="{B968F085-ACA3-4337-89BE-E1032FB3842C}" presName="txOne" presStyleLbl="node0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8EA3DD7-FD9D-4727-9727-F593B68D2FC2}" type="pres">
      <dgm:prSet presAssocID="{B968F085-ACA3-4337-89BE-E1032FB3842C}" presName="parTransOne" presStyleCnt="0"/>
      <dgm:spPr/>
    </dgm:pt>
    <dgm:pt modelId="{79CF3FD2-C159-41D2-B779-1116DE2A6BD8}" type="pres">
      <dgm:prSet presAssocID="{B968F085-ACA3-4337-89BE-E1032FB3842C}" presName="horzOne" presStyleCnt="0"/>
      <dgm:spPr/>
    </dgm:pt>
    <dgm:pt modelId="{787C577D-9B62-469C-824C-8A15E856C2C1}" type="pres">
      <dgm:prSet presAssocID="{EA3DA7B6-13F3-436A-A661-B8FE33AB2B72}" presName="vertTwo" presStyleCnt="0"/>
      <dgm:spPr/>
    </dgm:pt>
    <dgm:pt modelId="{6602A93C-FA1E-4B83-956B-B426C6C5AF37}" type="pres">
      <dgm:prSet presAssocID="{EA3DA7B6-13F3-436A-A661-B8FE33AB2B72}" presName="txTwo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647E859-711E-4236-9433-2DF015AB97C7}" type="pres">
      <dgm:prSet presAssocID="{EA3DA7B6-13F3-436A-A661-B8FE33AB2B72}" presName="horzTwo" presStyleCnt="0"/>
      <dgm:spPr/>
    </dgm:pt>
    <dgm:pt modelId="{860FD8B4-C078-4107-AFC6-6410A3ECD053}" type="pres">
      <dgm:prSet presAssocID="{A7647182-EA41-42EF-962A-7E74A8C345C7}" presName="sibSpaceOne" presStyleCnt="0"/>
      <dgm:spPr/>
    </dgm:pt>
    <dgm:pt modelId="{81A0522A-87A4-49DE-8AE4-842CC63FCCEB}" type="pres">
      <dgm:prSet presAssocID="{89C2DF18-BBE1-4FE9-8971-A97BA1E6684D}" presName="vertOne" presStyleCnt="0"/>
      <dgm:spPr/>
    </dgm:pt>
    <dgm:pt modelId="{5EBECD4C-FE4B-4475-891A-C60B27880B72}" type="pres">
      <dgm:prSet presAssocID="{89C2DF18-BBE1-4FE9-8971-A97BA1E6684D}" presName="txOne" presStyleLbl="node0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00F8A16-2D74-4AE5-B9EC-92EE216CDBC9}" type="pres">
      <dgm:prSet presAssocID="{89C2DF18-BBE1-4FE9-8971-A97BA1E6684D}" presName="parTransOne" presStyleCnt="0"/>
      <dgm:spPr/>
    </dgm:pt>
    <dgm:pt modelId="{804530F7-CFF1-4E52-8427-18F50EFF5D79}" type="pres">
      <dgm:prSet presAssocID="{89C2DF18-BBE1-4FE9-8971-A97BA1E6684D}" presName="horzOne" presStyleCnt="0"/>
      <dgm:spPr/>
    </dgm:pt>
    <dgm:pt modelId="{814153BD-364E-4567-961B-08A0B6700986}" type="pres">
      <dgm:prSet presAssocID="{A962649E-67DF-4DA6-9D4C-0BABBA3A0DBD}" presName="vertTwo" presStyleCnt="0"/>
      <dgm:spPr/>
    </dgm:pt>
    <dgm:pt modelId="{52FDB2C9-F84A-4E22-BAC0-AECAE1147FC0}" type="pres">
      <dgm:prSet presAssocID="{A962649E-67DF-4DA6-9D4C-0BABBA3A0DBD}" presName="txTwo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2F2AEB2-9BEA-46F3-B109-B6FAC6835E99}" type="pres">
      <dgm:prSet presAssocID="{A962649E-67DF-4DA6-9D4C-0BABBA3A0DBD}" presName="horzTwo" presStyleCnt="0"/>
      <dgm:spPr/>
    </dgm:pt>
  </dgm:ptLst>
  <dgm:cxnLst>
    <dgm:cxn modelId="{36C10A1C-95AD-4346-954E-8B29DB5BEE92}" srcId="{2D1B08CD-37E4-4CA4-BD62-DD08CE88B5FB}" destId="{890C9B6D-ECF1-4AA3-B660-76E9EB1E14F7}" srcOrd="0" destOrd="0" parTransId="{1CEC44C3-9429-430F-9E3F-A3B5FBE2D495}" sibTransId="{613E15EC-7F08-493B-81E9-A4519E97F6F8}"/>
    <dgm:cxn modelId="{B2E52392-E100-475F-9019-1DCF8D36B171}" srcId="{89C2DF18-BBE1-4FE9-8971-A97BA1E6684D}" destId="{A962649E-67DF-4DA6-9D4C-0BABBA3A0DBD}" srcOrd="0" destOrd="0" parTransId="{70721393-F04B-46A9-BF2D-D812E8D17F4B}" sibTransId="{C3B37CDD-52FE-48C5-9D5E-DEB20EAF9F08}"/>
    <dgm:cxn modelId="{635E31CE-CA50-4506-A2A3-7092A441049A}" srcId="{F155CC6F-D8A9-4AA0-A3E3-7ABBBE9F07F2}" destId="{B968F085-ACA3-4337-89BE-E1032FB3842C}" srcOrd="2" destOrd="0" parTransId="{F9F248BC-D7B3-4EF9-98F9-B244FC80F4AD}" sibTransId="{A7647182-EA41-42EF-962A-7E74A8C345C7}"/>
    <dgm:cxn modelId="{F81D13B4-3AF8-4B43-A7A9-7957C6C55067}" srcId="{F155CC6F-D8A9-4AA0-A3E3-7ABBBE9F07F2}" destId="{89C2DF18-BBE1-4FE9-8971-A97BA1E6684D}" srcOrd="3" destOrd="0" parTransId="{78765C3D-64D3-4ECD-8CA6-179DE27A0D16}" sibTransId="{80E31F1D-85C1-4D26-8781-82C8977EFCA2}"/>
    <dgm:cxn modelId="{BDB79004-6C65-4D57-B872-3C01812ABF7D}" type="presOf" srcId="{890C9B6D-ECF1-4AA3-B660-76E9EB1E14F7}" destId="{FA38BDF1-DCE4-4A6D-AC57-CCF86B705F61}" srcOrd="0" destOrd="0" presId="urn:microsoft.com/office/officeart/2005/8/layout/hierarchy4"/>
    <dgm:cxn modelId="{E8ED9364-DA8F-4428-8653-7903738E7F13}" type="presOf" srcId="{F155CC6F-D8A9-4AA0-A3E3-7ABBBE9F07F2}" destId="{BFCEB633-4E7F-4F56-B25E-FC842A673C2B}" srcOrd="0" destOrd="0" presId="urn:microsoft.com/office/officeart/2005/8/layout/hierarchy4"/>
    <dgm:cxn modelId="{DE5109C9-1017-4E7C-9227-B48F8E7B2056}" srcId="{359CB3B3-60E9-4E49-90D7-64667A005E63}" destId="{2BFCDC44-1405-485D-8022-30C63D4738A5}" srcOrd="0" destOrd="0" parTransId="{15CCD7A5-9F96-4033-BD15-0354F8CDD79E}" sibTransId="{073CF474-9A08-43FB-9024-3BA8967F7851}"/>
    <dgm:cxn modelId="{8F44EB33-FC88-4CC7-957F-EF4E43DF0089}" type="presOf" srcId="{B968F085-ACA3-4337-89BE-E1032FB3842C}" destId="{BF1F040C-6F1F-4648-858B-CCE99D73212B}" srcOrd="0" destOrd="0" presId="urn:microsoft.com/office/officeart/2005/8/layout/hierarchy4"/>
    <dgm:cxn modelId="{52BDFA68-3DAB-45CA-BDAE-F3B10FCF31E0}" type="presOf" srcId="{EA3DA7B6-13F3-436A-A661-B8FE33AB2B72}" destId="{6602A93C-FA1E-4B83-956B-B426C6C5AF37}" srcOrd="0" destOrd="0" presId="urn:microsoft.com/office/officeart/2005/8/layout/hierarchy4"/>
    <dgm:cxn modelId="{3DF1AB51-660D-4478-80B3-09633AC717CA}" srcId="{F155CC6F-D8A9-4AA0-A3E3-7ABBBE9F07F2}" destId="{2D1B08CD-37E4-4CA4-BD62-DD08CE88B5FB}" srcOrd="0" destOrd="0" parTransId="{D0BBED49-211A-47D8-A5FB-B6B0CA4303E2}" sibTransId="{894C3FFC-B85E-4519-80AB-45214112DC8A}"/>
    <dgm:cxn modelId="{9D0F1630-B5E8-4798-ABE4-EF1C2596AC36}" type="presOf" srcId="{89C2DF18-BBE1-4FE9-8971-A97BA1E6684D}" destId="{5EBECD4C-FE4B-4475-891A-C60B27880B72}" srcOrd="0" destOrd="0" presId="urn:microsoft.com/office/officeart/2005/8/layout/hierarchy4"/>
    <dgm:cxn modelId="{491BBC02-B166-45CD-94AC-02C0AA5EECAB}" type="presOf" srcId="{A962649E-67DF-4DA6-9D4C-0BABBA3A0DBD}" destId="{52FDB2C9-F84A-4E22-BAC0-AECAE1147FC0}" srcOrd="0" destOrd="0" presId="urn:microsoft.com/office/officeart/2005/8/layout/hierarchy4"/>
    <dgm:cxn modelId="{97122EA8-BD29-4D5C-9B4A-B4E417C3392E}" srcId="{B968F085-ACA3-4337-89BE-E1032FB3842C}" destId="{EA3DA7B6-13F3-436A-A661-B8FE33AB2B72}" srcOrd="0" destOrd="0" parTransId="{BFF5AE33-3811-4CA0-BB42-F6C2B1E094A7}" sibTransId="{2DCCBB3C-64E2-4D0D-99A4-1F15C50E5316}"/>
    <dgm:cxn modelId="{803A234E-6EF4-4BAC-AD4F-9F5605C79ED8}" type="presOf" srcId="{2BFCDC44-1405-485D-8022-30C63D4738A5}" destId="{B0E01115-E3BE-4D53-9850-9C6C4A242F16}" srcOrd="0" destOrd="0" presId="urn:microsoft.com/office/officeart/2005/8/layout/hierarchy4"/>
    <dgm:cxn modelId="{1596ED55-EF0F-4D6E-9D74-6EB3D9E51F7E}" srcId="{F155CC6F-D8A9-4AA0-A3E3-7ABBBE9F07F2}" destId="{359CB3B3-60E9-4E49-90D7-64667A005E63}" srcOrd="1" destOrd="0" parTransId="{3ADC5EE7-BD67-4FA3-9424-D76F784ED806}" sibTransId="{1C252062-BACA-421B-971C-368A115FFD3E}"/>
    <dgm:cxn modelId="{4CD26A64-82B8-45B3-A404-02D547485765}" type="presOf" srcId="{2D1B08CD-37E4-4CA4-BD62-DD08CE88B5FB}" destId="{83368FCB-BBBF-40C0-83C9-5F7A6D71E180}" srcOrd="0" destOrd="0" presId="urn:microsoft.com/office/officeart/2005/8/layout/hierarchy4"/>
    <dgm:cxn modelId="{EFF4BBBA-36FE-45A7-9BA2-2F4EB80467CE}" type="presOf" srcId="{359CB3B3-60E9-4E49-90D7-64667A005E63}" destId="{49CEEDB3-6CA0-4EFA-AF31-D84042C105BA}" srcOrd="0" destOrd="0" presId="urn:microsoft.com/office/officeart/2005/8/layout/hierarchy4"/>
    <dgm:cxn modelId="{108292E8-8526-4028-BFF9-AF610C8074D7}" type="presParOf" srcId="{BFCEB633-4E7F-4F56-B25E-FC842A673C2B}" destId="{55558139-2E97-4E18-A959-FD409D582FEC}" srcOrd="0" destOrd="0" presId="urn:microsoft.com/office/officeart/2005/8/layout/hierarchy4"/>
    <dgm:cxn modelId="{B50D4295-8F96-41E9-BC99-76F762EA3758}" type="presParOf" srcId="{55558139-2E97-4E18-A959-FD409D582FEC}" destId="{83368FCB-BBBF-40C0-83C9-5F7A6D71E180}" srcOrd="0" destOrd="0" presId="urn:microsoft.com/office/officeart/2005/8/layout/hierarchy4"/>
    <dgm:cxn modelId="{EDD3C04F-C788-436D-BC8B-DF5364ECE36E}" type="presParOf" srcId="{55558139-2E97-4E18-A959-FD409D582FEC}" destId="{2E1A8408-7584-45D0-BE3C-245789CF354C}" srcOrd="1" destOrd="0" presId="urn:microsoft.com/office/officeart/2005/8/layout/hierarchy4"/>
    <dgm:cxn modelId="{09CD73B3-A94D-4E28-9F1C-8E3DFBA6DD68}" type="presParOf" srcId="{55558139-2E97-4E18-A959-FD409D582FEC}" destId="{70758836-7AB5-4CD5-8E6A-0E8E6A3A77EC}" srcOrd="2" destOrd="0" presId="urn:microsoft.com/office/officeart/2005/8/layout/hierarchy4"/>
    <dgm:cxn modelId="{EBC88D34-AE49-47AD-9DBD-349419B707D3}" type="presParOf" srcId="{70758836-7AB5-4CD5-8E6A-0E8E6A3A77EC}" destId="{6CBDA603-09DA-45BA-83F1-C90219E9D4F4}" srcOrd="0" destOrd="0" presId="urn:microsoft.com/office/officeart/2005/8/layout/hierarchy4"/>
    <dgm:cxn modelId="{45ACFE52-4D5A-414B-A4E8-74A1DE3FFBE5}" type="presParOf" srcId="{6CBDA603-09DA-45BA-83F1-C90219E9D4F4}" destId="{FA38BDF1-DCE4-4A6D-AC57-CCF86B705F61}" srcOrd="0" destOrd="0" presId="urn:microsoft.com/office/officeart/2005/8/layout/hierarchy4"/>
    <dgm:cxn modelId="{A099D711-480E-4270-877D-6E4596711A4D}" type="presParOf" srcId="{6CBDA603-09DA-45BA-83F1-C90219E9D4F4}" destId="{CAB42C19-8EB1-40C8-BBA8-83F862B3FA8F}" srcOrd="1" destOrd="0" presId="urn:microsoft.com/office/officeart/2005/8/layout/hierarchy4"/>
    <dgm:cxn modelId="{13637F53-025C-44B1-93C5-CEF2569C0C9C}" type="presParOf" srcId="{BFCEB633-4E7F-4F56-B25E-FC842A673C2B}" destId="{195AD77E-E47C-45DE-A773-DB6B046C5C25}" srcOrd="1" destOrd="0" presId="urn:microsoft.com/office/officeart/2005/8/layout/hierarchy4"/>
    <dgm:cxn modelId="{47E24702-28CD-4B9A-B736-A11FB2CD335B}" type="presParOf" srcId="{BFCEB633-4E7F-4F56-B25E-FC842A673C2B}" destId="{12EB9AF3-341E-47E0-8B66-7120D984AD24}" srcOrd="2" destOrd="0" presId="urn:microsoft.com/office/officeart/2005/8/layout/hierarchy4"/>
    <dgm:cxn modelId="{A9F9DC54-F9BB-4DA3-9DA0-7C381ADE56F0}" type="presParOf" srcId="{12EB9AF3-341E-47E0-8B66-7120D984AD24}" destId="{49CEEDB3-6CA0-4EFA-AF31-D84042C105BA}" srcOrd="0" destOrd="0" presId="urn:microsoft.com/office/officeart/2005/8/layout/hierarchy4"/>
    <dgm:cxn modelId="{721EB4C0-D7DA-4137-B7BD-C7DE271CB50A}" type="presParOf" srcId="{12EB9AF3-341E-47E0-8B66-7120D984AD24}" destId="{D2294CC5-5E9E-46D1-AF74-4F9252D4D788}" srcOrd="1" destOrd="0" presId="urn:microsoft.com/office/officeart/2005/8/layout/hierarchy4"/>
    <dgm:cxn modelId="{1E3212E7-33D4-4928-94D4-BC3B2B26DB42}" type="presParOf" srcId="{12EB9AF3-341E-47E0-8B66-7120D984AD24}" destId="{80B0B4D2-2C52-4D94-B617-52CCA8E55104}" srcOrd="2" destOrd="0" presId="urn:microsoft.com/office/officeart/2005/8/layout/hierarchy4"/>
    <dgm:cxn modelId="{F8819FC5-F38A-46FC-A216-E90E1214D8D5}" type="presParOf" srcId="{80B0B4D2-2C52-4D94-B617-52CCA8E55104}" destId="{7B0CA06C-A4F8-4863-B4F1-E0B28401A9CB}" srcOrd="0" destOrd="0" presId="urn:microsoft.com/office/officeart/2005/8/layout/hierarchy4"/>
    <dgm:cxn modelId="{5AA19956-DAA4-4EE0-81D7-417650EBDAAC}" type="presParOf" srcId="{7B0CA06C-A4F8-4863-B4F1-E0B28401A9CB}" destId="{B0E01115-E3BE-4D53-9850-9C6C4A242F16}" srcOrd="0" destOrd="0" presId="urn:microsoft.com/office/officeart/2005/8/layout/hierarchy4"/>
    <dgm:cxn modelId="{2703F3E5-EB4F-4956-8198-F28290F9546B}" type="presParOf" srcId="{7B0CA06C-A4F8-4863-B4F1-E0B28401A9CB}" destId="{A7234AC7-3D52-4E1F-80B2-5E1536F7C7E5}" srcOrd="1" destOrd="0" presId="urn:microsoft.com/office/officeart/2005/8/layout/hierarchy4"/>
    <dgm:cxn modelId="{7CF90AF1-9792-4273-811B-36B2C84FAAC5}" type="presParOf" srcId="{BFCEB633-4E7F-4F56-B25E-FC842A673C2B}" destId="{6D0720D5-E7A2-45F8-8021-902349EE8456}" srcOrd="3" destOrd="0" presId="urn:microsoft.com/office/officeart/2005/8/layout/hierarchy4"/>
    <dgm:cxn modelId="{7C76FB59-9FE8-48A5-A711-2D2380B829CE}" type="presParOf" srcId="{BFCEB633-4E7F-4F56-B25E-FC842A673C2B}" destId="{FC3D6D84-6468-4810-BB87-21F155171B3D}" srcOrd="4" destOrd="0" presId="urn:microsoft.com/office/officeart/2005/8/layout/hierarchy4"/>
    <dgm:cxn modelId="{90370E4A-2FF0-4E5D-9FD4-1E0A26C9E37B}" type="presParOf" srcId="{FC3D6D84-6468-4810-BB87-21F155171B3D}" destId="{BF1F040C-6F1F-4648-858B-CCE99D73212B}" srcOrd="0" destOrd="0" presId="urn:microsoft.com/office/officeart/2005/8/layout/hierarchy4"/>
    <dgm:cxn modelId="{80C7DD8E-516E-4814-B2DB-56189246B4BE}" type="presParOf" srcId="{FC3D6D84-6468-4810-BB87-21F155171B3D}" destId="{58EA3DD7-FD9D-4727-9727-F593B68D2FC2}" srcOrd="1" destOrd="0" presId="urn:microsoft.com/office/officeart/2005/8/layout/hierarchy4"/>
    <dgm:cxn modelId="{77B9F60D-73D7-49C1-B9E6-4E0AA3AD268D}" type="presParOf" srcId="{FC3D6D84-6468-4810-BB87-21F155171B3D}" destId="{79CF3FD2-C159-41D2-B779-1116DE2A6BD8}" srcOrd="2" destOrd="0" presId="urn:microsoft.com/office/officeart/2005/8/layout/hierarchy4"/>
    <dgm:cxn modelId="{FEA1A9B6-D473-4CCD-9FA4-32219D955C87}" type="presParOf" srcId="{79CF3FD2-C159-41D2-B779-1116DE2A6BD8}" destId="{787C577D-9B62-469C-824C-8A15E856C2C1}" srcOrd="0" destOrd="0" presId="urn:microsoft.com/office/officeart/2005/8/layout/hierarchy4"/>
    <dgm:cxn modelId="{7CA5A7EB-50A1-4306-A451-A5D218655223}" type="presParOf" srcId="{787C577D-9B62-469C-824C-8A15E856C2C1}" destId="{6602A93C-FA1E-4B83-956B-B426C6C5AF37}" srcOrd="0" destOrd="0" presId="urn:microsoft.com/office/officeart/2005/8/layout/hierarchy4"/>
    <dgm:cxn modelId="{92B511B5-28E7-42B1-80F7-EDA6C8AAC4CE}" type="presParOf" srcId="{787C577D-9B62-469C-824C-8A15E856C2C1}" destId="{7647E859-711E-4236-9433-2DF015AB97C7}" srcOrd="1" destOrd="0" presId="urn:microsoft.com/office/officeart/2005/8/layout/hierarchy4"/>
    <dgm:cxn modelId="{E8FFF4FF-F2A2-4B53-9E15-264E522A71D1}" type="presParOf" srcId="{BFCEB633-4E7F-4F56-B25E-FC842A673C2B}" destId="{860FD8B4-C078-4107-AFC6-6410A3ECD053}" srcOrd="5" destOrd="0" presId="urn:microsoft.com/office/officeart/2005/8/layout/hierarchy4"/>
    <dgm:cxn modelId="{0104D72C-FE89-4E52-B1B8-FC970A9970F1}" type="presParOf" srcId="{BFCEB633-4E7F-4F56-B25E-FC842A673C2B}" destId="{81A0522A-87A4-49DE-8AE4-842CC63FCCEB}" srcOrd="6" destOrd="0" presId="urn:microsoft.com/office/officeart/2005/8/layout/hierarchy4"/>
    <dgm:cxn modelId="{B90E7344-994A-4873-9E22-2CA779E0DDB7}" type="presParOf" srcId="{81A0522A-87A4-49DE-8AE4-842CC63FCCEB}" destId="{5EBECD4C-FE4B-4475-891A-C60B27880B72}" srcOrd="0" destOrd="0" presId="urn:microsoft.com/office/officeart/2005/8/layout/hierarchy4"/>
    <dgm:cxn modelId="{15E1E631-2EA8-40D1-8BD7-7E8F53509A0F}" type="presParOf" srcId="{81A0522A-87A4-49DE-8AE4-842CC63FCCEB}" destId="{200F8A16-2D74-4AE5-B9EC-92EE216CDBC9}" srcOrd="1" destOrd="0" presId="urn:microsoft.com/office/officeart/2005/8/layout/hierarchy4"/>
    <dgm:cxn modelId="{7425F758-1B90-4767-AFE2-C4B84AABDC2C}" type="presParOf" srcId="{81A0522A-87A4-49DE-8AE4-842CC63FCCEB}" destId="{804530F7-CFF1-4E52-8427-18F50EFF5D79}" srcOrd="2" destOrd="0" presId="urn:microsoft.com/office/officeart/2005/8/layout/hierarchy4"/>
    <dgm:cxn modelId="{E7F50B78-9272-49C3-BA78-3BA2CC6C8D89}" type="presParOf" srcId="{804530F7-CFF1-4E52-8427-18F50EFF5D79}" destId="{814153BD-364E-4567-961B-08A0B6700986}" srcOrd="0" destOrd="0" presId="urn:microsoft.com/office/officeart/2005/8/layout/hierarchy4"/>
    <dgm:cxn modelId="{E24FA395-CD6B-4C15-90E5-9EF250317080}" type="presParOf" srcId="{814153BD-364E-4567-961B-08A0B6700986}" destId="{52FDB2C9-F84A-4E22-BAC0-AECAE1147FC0}" srcOrd="0" destOrd="0" presId="urn:microsoft.com/office/officeart/2005/8/layout/hierarchy4"/>
    <dgm:cxn modelId="{785F770F-4322-4BB7-8813-0256B4F540A2}" type="presParOf" srcId="{814153BD-364E-4567-961B-08A0B6700986}" destId="{A2F2AEB2-9BEA-46F3-B109-B6FAC6835E99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0756523-A7B3-4194-8AF4-0B924243FE21}" type="doc">
      <dgm:prSet loTypeId="urn:microsoft.com/office/officeart/2005/8/layout/hList6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262842D-A09D-4C4A-B0CD-740B1049A363}">
      <dgm:prSet phldrT="[Text]" custT="1"/>
      <dgm:spPr/>
      <dgm:t>
        <a:bodyPr/>
        <a:lstStyle/>
        <a:p>
          <a:r>
            <a:rPr lang="en-US" sz="3200" dirty="0" smtClean="0"/>
            <a:t>Python 2</a:t>
          </a:r>
          <a:endParaRPr lang="en-US" sz="3200" dirty="0"/>
        </a:p>
      </dgm:t>
    </dgm:pt>
    <dgm:pt modelId="{C97A2EF3-BF84-4107-A29D-8654997F1B71}" type="parTrans" cxnId="{5E858FD0-D195-43BE-BF22-E59E36A57125}">
      <dgm:prSet/>
      <dgm:spPr/>
      <dgm:t>
        <a:bodyPr/>
        <a:lstStyle/>
        <a:p>
          <a:endParaRPr lang="en-US"/>
        </a:p>
      </dgm:t>
    </dgm:pt>
    <dgm:pt modelId="{770DD5F9-EE17-49B9-A2A5-1689EFB69C5D}" type="sibTrans" cxnId="{5E858FD0-D195-43BE-BF22-E59E36A57125}">
      <dgm:prSet/>
      <dgm:spPr/>
      <dgm:t>
        <a:bodyPr/>
        <a:lstStyle/>
        <a:p>
          <a:endParaRPr lang="en-US"/>
        </a:p>
      </dgm:t>
    </dgm:pt>
    <dgm:pt modelId="{919BC68A-C0C3-4761-9958-C4A463AB5B6E}">
      <dgm:prSet phldrT="[Text]" custT="1"/>
      <dgm:spPr/>
      <dgm:t>
        <a:bodyPr/>
        <a:lstStyle/>
        <a:p>
          <a:r>
            <a:rPr lang="en-US" sz="2400" dirty="0" err="1" smtClean="0"/>
            <a:t>Versi</a:t>
          </a:r>
          <a:r>
            <a:rPr lang="en-US" sz="2400" dirty="0" smtClean="0"/>
            <a:t> lama </a:t>
          </a:r>
          <a:r>
            <a:rPr lang="en-US" sz="2400" dirty="0" err="1" smtClean="0"/>
            <a:t>dari</a:t>
          </a:r>
          <a:r>
            <a:rPr lang="en-US" sz="2400" dirty="0" smtClean="0"/>
            <a:t> Python</a:t>
          </a:r>
          <a:endParaRPr lang="en-US" sz="2400" dirty="0"/>
        </a:p>
      </dgm:t>
    </dgm:pt>
    <dgm:pt modelId="{45D0803B-FB1F-4425-B9EC-E10495CCCDF9}" type="parTrans" cxnId="{BB34F98A-09CC-4B27-8667-9B709E5E22E0}">
      <dgm:prSet/>
      <dgm:spPr/>
      <dgm:t>
        <a:bodyPr/>
        <a:lstStyle/>
        <a:p>
          <a:endParaRPr lang="en-US"/>
        </a:p>
      </dgm:t>
    </dgm:pt>
    <dgm:pt modelId="{FC082897-65FE-4546-A808-B21C9F669B5D}" type="sibTrans" cxnId="{BB34F98A-09CC-4B27-8667-9B709E5E22E0}">
      <dgm:prSet/>
      <dgm:spPr/>
      <dgm:t>
        <a:bodyPr/>
        <a:lstStyle/>
        <a:p>
          <a:endParaRPr lang="en-US"/>
        </a:p>
      </dgm:t>
    </dgm:pt>
    <dgm:pt modelId="{F0F6D829-32D5-4DB8-8084-176099E25421}">
      <dgm:prSet phldrT="[Text]" custT="1"/>
      <dgm:spPr/>
      <dgm:t>
        <a:bodyPr/>
        <a:lstStyle/>
        <a:p>
          <a:r>
            <a:rPr lang="en-US" sz="3200" dirty="0" smtClean="0"/>
            <a:t>Python 3</a:t>
          </a:r>
          <a:endParaRPr lang="en-US" sz="3200" dirty="0"/>
        </a:p>
      </dgm:t>
    </dgm:pt>
    <dgm:pt modelId="{CB95150E-FDFF-4C68-BE80-7343EEC5A23C}" type="parTrans" cxnId="{CFE6B735-6C56-436B-AAA7-FD1637AA6C32}">
      <dgm:prSet/>
      <dgm:spPr/>
      <dgm:t>
        <a:bodyPr/>
        <a:lstStyle/>
        <a:p>
          <a:endParaRPr lang="en-US"/>
        </a:p>
      </dgm:t>
    </dgm:pt>
    <dgm:pt modelId="{E1DFB870-9452-41EA-B437-B6ACB1304EBD}" type="sibTrans" cxnId="{CFE6B735-6C56-436B-AAA7-FD1637AA6C32}">
      <dgm:prSet/>
      <dgm:spPr/>
      <dgm:t>
        <a:bodyPr/>
        <a:lstStyle/>
        <a:p>
          <a:endParaRPr lang="en-US"/>
        </a:p>
      </dgm:t>
    </dgm:pt>
    <dgm:pt modelId="{46425250-484F-4681-B3E8-539A341DA3BD}">
      <dgm:prSet phldrT="[Text]" custT="1"/>
      <dgm:spPr/>
      <dgm:t>
        <a:bodyPr/>
        <a:lstStyle/>
        <a:p>
          <a:r>
            <a:rPr lang="en-US" sz="2400" dirty="0" err="1" smtClean="0"/>
            <a:t>Versi</a:t>
          </a:r>
          <a:r>
            <a:rPr lang="en-US" sz="2400" dirty="0" smtClean="0"/>
            <a:t> </a:t>
          </a:r>
          <a:r>
            <a:rPr lang="en-US" sz="2400" dirty="0" err="1" smtClean="0"/>
            <a:t>terbaru</a:t>
          </a:r>
          <a:r>
            <a:rPr lang="en-US" sz="2400" dirty="0" smtClean="0"/>
            <a:t> </a:t>
          </a:r>
          <a:r>
            <a:rPr lang="en-US" sz="2400" dirty="0" err="1" smtClean="0"/>
            <a:t>dari</a:t>
          </a:r>
          <a:r>
            <a:rPr lang="en-US" sz="2400" dirty="0" smtClean="0"/>
            <a:t> Python</a:t>
          </a:r>
          <a:endParaRPr lang="en-US" sz="2400" dirty="0"/>
        </a:p>
      </dgm:t>
    </dgm:pt>
    <dgm:pt modelId="{7B827202-A6DE-4941-984A-A82FAFE31AE9}" type="parTrans" cxnId="{3B86B1D4-CEEC-45A2-AC34-F34C07F69878}">
      <dgm:prSet/>
      <dgm:spPr/>
      <dgm:t>
        <a:bodyPr/>
        <a:lstStyle/>
        <a:p>
          <a:endParaRPr lang="en-US"/>
        </a:p>
      </dgm:t>
    </dgm:pt>
    <dgm:pt modelId="{45CCBED0-01F5-4865-AAE4-47A7A65CBC9A}" type="sibTrans" cxnId="{3B86B1D4-CEEC-45A2-AC34-F34C07F69878}">
      <dgm:prSet/>
      <dgm:spPr/>
      <dgm:t>
        <a:bodyPr/>
        <a:lstStyle/>
        <a:p>
          <a:endParaRPr lang="en-US"/>
        </a:p>
      </dgm:t>
    </dgm:pt>
    <dgm:pt modelId="{D1CED5E9-77E1-46FD-95D7-B4E2AB3D6BC1}">
      <dgm:prSet phldrT="[Text]" custT="1"/>
      <dgm:spPr/>
      <dgm:t>
        <a:bodyPr/>
        <a:lstStyle/>
        <a:p>
          <a:r>
            <a:rPr lang="en-US" sz="2400" dirty="0" err="1" smtClean="0"/>
            <a:t>Pengembangannya</a:t>
          </a:r>
          <a:r>
            <a:rPr lang="en-US" sz="2400" dirty="0" smtClean="0"/>
            <a:t> </a:t>
          </a:r>
          <a:r>
            <a:rPr lang="en-US" sz="2400" dirty="0" err="1" smtClean="0"/>
            <a:t>sudah</a:t>
          </a:r>
          <a:r>
            <a:rPr lang="en-US" sz="2400" dirty="0" smtClean="0"/>
            <a:t> </a:t>
          </a:r>
          <a:r>
            <a:rPr lang="en-US" sz="2400" dirty="0" err="1" smtClean="0"/>
            <a:t>dihentikan</a:t>
          </a:r>
          <a:endParaRPr lang="en-US" sz="2400" dirty="0"/>
        </a:p>
      </dgm:t>
    </dgm:pt>
    <dgm:pt modelId="{9BFFF1FB-9A29-473D-B2F7-49F3FA803BA5}" type="parTrans" cxnId="{B03F9F8F-1586-404E-B2CE-11BA0CE6F395}">
      <dgm:prSet/>
      <dgm:spPr/>
      <dgm:t>
        <a:bodyPr/>
        <a:lstStyle/>
        <a:p>
          <a:endParaRPr lang="en-US"/>
        </a:p>
      </dgm:t>
    </dgm:pt>
    <dgm:pt modelId="{8070AE53-61A3-4A12-BF76-D0D0D89977B3}" type="sibTrans" cxnId="{B03F9F8F-1586-404E-B2CE-11BA0CE6F395}">
      <dgm:prSet/>
      <dgm:spPr/>
      <dgm:t>
        <a:bodyPr/>
        <a:lstStyle/>
        <a:p>
          <a:endParaRPr lang="en-US"/>
        </a:p>
      </dgm:t>
    </dgm:pt>
    <dgm:pt modelId="{9E27D8A6-A5B0-4F77-878E-B1ADE7029262}">
      <dgm:prSet phldrT="[Text]" custT="1"/>
      <dgm:spPr/>
      <dgm:t>
        <a:bodyPr/>
        <a:lstStyle/>
        <a:p>
          <a:r>
            <a:rPr lang="en-US" sz="2400" dirty="0" err="1" smtClean="0"/>
            <a:t>Pembaharuan</a:t>
          </a:r>
          <a:r>
            <a:rPr lang="en-US" sz="2400" dirty="0" smtClean="0"/>
            <a:t> </a:t>
          </a:r>
          <a:r>
            <a:rPr lang="en-US" sz="2400" dirty="0" err="1" smtClean="0"/>
            <a:t>dikeluarkan</a:t>
          </a:r>
          <a:r>
            <a:rPr lang="en-US" sz="2400" dirty="0" smtClean="0"/>
            <a:t> </a:t>
          </a:r>
          <a:r>
            <a:rPr lang="en-US" sz="2400" dirty="0" err="1" smtClean="0"/>
            <a:t>secara</a:t>
          </a:r>
          <a:r>
            <a:rPr lang="en-US" sz="2400" dirty="0" smtClean="0"/>
            <a:t> </a:t>
          </a:r>
          <a:r>
            <a:rPr lang="en-US" sz="2400" dirty="0" err="1" smtClean="0"/>
            <a:t>berkala</a:t>
          </a:r>
          <a:r>
            <a:rPr lang="en-US" sz="2400" dirty="0" smtClean="0"/>
            <a:t>, </a:t>
          </a:r>
          <a:r>
            <a:rPr lang="en-US" sz="2400" dirty="0" err="1" smtClean="0"/>
            <a:t>tetapi</a:t>
          </a:r>
          <a:r>
            <a:rPr lang="en-US" sz="2400" dirty="0" smtClean="0"/>
            <a:t> </a:t>
          </a:r>
          <a:r>
            <a:rPr lang="en-US" sz="2400" dirty="0" err="1" smtClean="0"/>
            <a:t>tidak</a:t>
          </a:r>
          <a:r>
            <a:rPr lang="en-US" sz="2400" dirty="0" smtClean="0"/>
            <a:t> </a:t>
          </a:r>
          <a:r>
            <a:rPr lang="en-US" sz="2400" dirty="0" err="1" smtClean="0"/>
            <a:t>dimaksud</a:t>
          </a:r>
          <a:r>
            <a:rPr lang="en-US" sz="2400" dirty="0" smtClean="0"/>
            <a:t> </a:t>
          </a:r>
          <a:r>
            <a:rPr lang="en-US" sz="2400" dirty="0" err="1" smtClean="0"/>
            <a:t>untuk</a:t>
          </a:r>
          <a:r>
            <a:rPr lang="en-US" sz="2400" dirty="0" smtClean="0"/>
            <a:t> </a:t>
          </a:r>
          <a:r>
            <a:rPr lang="en-US" sz="2400" dirty="0" err="1" smtClean="0"/>
            <a:t>mengubah</a:t>
          </a:r>
          <a:r>
            <a:rPr lang="en-US" sz="2400" dirty="0" smtClean="0"/>
            <a:t> Bahasa </a:t>
          </a:r>
          <a:r>
            <a:rPr lang="en-US" sz="2400" dirty="0" err="1" smtClean="0"/>
            <a:t>secara</a:t>
          </a:r>
          <a:r>
            <a:rPr lang="en-US" sz="2400" dirty="0" smtClean="0"/>
            <a:t> </a:t>
          </a:r>
          <a:r>
            <a:rPr lang="en-US" sz="2400" dirty="0" err="1" smtClean="0"/>
            <a:t>signifikan</a:t>
          </a:r>
          <a:endParaRPr lang="en-US" sz="2400" dirty="0"/>
        </a:p>
      </dgm:t>
    </dgm:pt>
    <dgm:pt modelId="{01324F4C-4E22-4E10-A97B-8B9EE4A31514}" type="parTrans" cxnId="{8D7528F5-80B6-4791-83D8-D260FB3625A5}">
      <dgm:prSet/>
      <dgm:spPr/>
      <dgm:t>
        <a:bodyPr/>
        <a:lstStyle/>
        <a:p>
          <a:endParaRPr lang="en-US"/>
        </a:p>
      </dgm:t>
    </dgm:pt>
    <dgm:pt modelId="{80A96193-BC54-4F04-A013-005F205C3B2A}" type="sibTrans" cxnId="{8D7528F5-80B6-4791-83D8-D260FB3625A5}">
      <dgm:prSet/>
      <dgm:spPr/>
      <dgm:t>
        <a:bodyPr/>
        <a:lstStyle/>
        <a:p>
          <a:endParaRPr lang="en-US"/>
        </a:p>
      </dgm:t>
    </dgm:pt>
    <dgm:pt modelId="{63D3424E-ECF4-4140-ABD3-91F39CA94802}">
      <dgm:prSet phldrT="[Text]" custT="1"/>
      <dgm:spPr/>
      <dgm:t>
        <a:bodyPr/>
        <a:lstStyle/>
        <a:p>
          <a:r>
            <a:rPr lang="en-US" sz="2400" dirty="0" err="1" smtClean="0"/>
            <a:t>Tidak</a:t>
          </a:r>
          <a:r>
            <a:rPr lang="en-US" sz="2400" dirty="0" smtClean="0"/>
            <a:t> </a:t>
          </a:r>
          <a:r>
            <a:rPr lang="en-US" sz="2400" dirty="0" err="1" smtClean="0"/>
            <a:t>kompatibel</a:t>
          </a:r>
          <a:r>
            <a:rPr lang="en-US" sz="2400" dirty="0" smtClean="0"/>
            <a:t> dg Python 2, </a:t>
          </a:r>
          <a:r>
            <a:rPr lang="en-US" sz="2400" dirty="0" err="1" smtClean="0"/>
            <a:t>demikian</a:t>
          </a:r>
          <a:r>
            <a:rPr lang="en-US" sz="2400" dirty="0" smtClean="0"/>
            <a:t> </a:t>
          </a:r>
          <a:r>
            <a:rPr lang="en-US" sz="2400" dirty="0" err="1" smtClean="0"/>
            <a:t>sebaliknya</a:t>
          </a:r>
          <a:r>
            <a:rPr lang="en-US" sz="2400" dirty="0" smtClean="0"/>
            <a:t>.</a:t>
          </a:r>
          <a:endParaRPr lang="en-US" sz="2400" dirty="0"/>
        </a:p>
      </dgm:t>
    </dgm:pt>
    <dgm:pt modelId="{6B0FBA5C-532F-4C96-9D48-E445E964A3D8}" type="parTrans" cxnId="{501F6083-CC3C-4AF7-BE1C-D2CCC20FD910}">
      <dgm:prSet/>
      <dgm:spPr/>
      <dgm:t>
        <a:bodyPr/>
        <a:lstStyle/>
        <a:p>
          <a:endParaRPr lang="en-US"/>
        </a:p>
      </dgm:t>
    </dgm:pt>
    <dgm:pt modelId="{32A2D3ED-6652-4548-B0CF-AC7F80AB7D96}" type="sibTrans" cxnId="{501F6083-CC3C-4AF7-BE1C-D2CCC20FD910}">
      <dgm:prSet/>
      <dgm:spPr/>
      <dgm:t>
        <a:bodyPr/>
        <a:lstStyle/>
        <a:p>
          <a:endParaRPr lang="en-US"/>
        </a:p>
      </dgm:t>
    </dgm:pt>
    <dgm:pt modelId="{58302C18-2D0C-467C-80D5-9D5731E76030}">
      <dgm:prSet phldrT="[Text]" custT="1"/>
      <dgm:spPr/>
      <dgm:t>
        <a:bodyPr/>
        <a:lstStyle/>
        <a:p>
          <a:r>
            <a:rPr lang="en-US" sz="2400" dirty="0" smtClean="0"/>
            <a:t>Bahasa yang </a:t>
          </a:r>
          <a:r>
            <a:rPr lang="en-US" sz="2400" dirty="0" err="1" smtClean="0"/>
            <a:t>sangat</a:t>
          </a:r>
          <a:r>
            <a:rPr lang="en-US" sz="2400" dirty="0" smtClean="0"/>
            <a:t> </a:t>
          </a:r>
          <a:r>
            <a:rPr lang="en-US" sz="2400" dirty="0" err="1" smtClean="0"/>
            <a:t>berbeda</a:t>
          </a:r>
          <a:r>
            <a:rPr lang="en-US" sz="2400" dirty="0" smtClean="0"/>
            <a:t> dg </a:t>
          </a:r>
          <a:r>
            <a:rPr lang="en-US" sz="2400" dirty="0" err="1" smtClean="0"/>
            <a:t>versi</a:t>
          </a:r>
          <a:r>
            <a:rPr lang="en-US" sz="2400" dirty="0" smtClean="0"/>
            <a:t> 2</a:t>
          </a:r>
          <a:endParaRPr lang="en-US" sz="2400" dirty="0"/>
        </a:p>
      </dgm:t>
    </dgm:pt>
    <dgm:pt modelId="{887DDD03-FD90-4C49-A085-760581CB7263}" type="parTrans" cxnId="{177B92F1-26CD-48B6-919B-25A042B68AAB}">
      <dgm:prSet/>
      <dgm:spPr/>
      <dgm:t>
        <a:bodyPr/>
        <a:lstStyle/>
        <a:p>
          <a:endParaRPr lang="en-US"/>
        </a:p>
      </dgm:t>
    </dgm:pt>
    <dgm:pt modelId="{F1ABAAFA-871B-46AD-B9BC-316FF6E09C74}" type="sibTrans" cxnId="{177B92F1-26CD-48B6-919B-25A042B68AAB}">
      <dgm:prSet/>
      <dgm:spPr/>
      <dgm:t>
        <a:bodyPr/>
        <a:lstStyle/>
        <a:p>
          <a:endParaRPr lang="en-US"/>
        </a:p>
      </dgm:t>
    </dgm:pt>
    <dgm:pt modelId="{7B8F14F4-BBD3-42AD-AA54-00B9E822100D}" type="pres">
      <dgm:prSet presAssocID="{70756523-A7B3-4194-8AF4-0B924243FE2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42EB7EE-0A4B-4A69-A058-41FEE5EE029E}" type="pres">
      <dgm:prSet presAssocID="{E262842D-A09D-4C4A-B0CD-740B1049A363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1BEC69-5770-484B-9CED-BD46846EFD95}" type="pres">
      <dgm:prSet presAssocID="{770DD5F9-EE17-49B9-A2A5-1689EFB69C5D}" presName="sibTrans" presStyleCnt="0"/>
      <dgm:spPr/>
    </dgm:pt>
    <dgm:pt modelId="{FB529C3E-3E2F-4663-B809-317DF604BDCA}" type="pres">
      <dgm:prSet presAssocID="{F0F6D829-32D5-4DB8-8084-176099E25421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472937B-0FB9-4498-8C44-99C25E128FA5}" type="presOf" srcId="{D1CED5E9-77E1-46FD-95D7-B4E2AB3D6BC1}" destId="{042EB7EE-0A4B-4A69-A058-41FEE5EE029E}" srcOrd="0" destOrd="2" presId="urn:microsoft.com/office/officeart/2005/8/layout/hList6"/>
    <dgm:cxn modelId="{B03F9F8F-1586-404E-B2CE-11BA0CE6F395}" srcId="{E262842D-A09D-4C4A-B0CD-740B1049A363}" destId="{D1CED5E9-77E1-46FD-95D7-B4E2AB3D6BC1}" srcOrd="1" destOrd="0" parTransId="{9BFFF1FB-9A29-473D-B2F7-49F3FA803BA5}" sibTransId="{8070AE53-61A3-4A12-BF76-D0D0D89977B3}"/>
    <dgm:cxn modelId="{5E858FD0-D195-43BE-BF22-E59E36A57125}" srcId="{70756523-A7B3-4194-8AF4-0B924243FE21}" destId="{E262842D-A09D-4C4A-B0CD-740B1049A363}" srcOrd="0" destOrd="0" parTransId="{C97A2EF3-BF84-4107-A29D-8654997F1B71}" sibTransId="{770DD5F9-EE17-49B9-A2A5-1689EFB69C5D}"/>
    <dgm:cxn modelId="{056482A2-B6BA-415F-9244-69524369C250}" type="presOf" srcId="{E262842D-A09D-4C4A-B0CD-740B1049A363}" destId="{042EB7EE-0A4B-4A69-A058-41FEE5EE029E}" srcOrd="0" destOrd="0" presId="urn:microsoft.com/office/officeart/2005/8/layout/hList6"/>
    <dgm:cxn modelId="{896D1E27-70F0-44AB-9F03-6C8D78F59CA2}" type="presOf" srcId="{63D3424E-ECF4-4140-ABD3-91F39CA94802}" destId="{FB529C3E-3E2F-4663-B809-317DF604BDCA}" srcOrd="0" destOrd="3" presId="urn:microsoft.com/office/officeart/2005/8/layout/hList6"/>
    <dgm:cxn modelId="{3B86B1D4-CEEC-45A2-AC34-F34C07F69878}" srcId="{F0F6D829-32D5-4DB8-8084-176099E25421}" destId="{46425250-484F-4681-B3E8-539A341DA3BD}" srcOrd="0" destOrd="0" parTransId="{7B827202-A6DE-4941-984A-A82FAFE31AE9}" sibTransId="{45CCBED0-01F5-4865-AAE4-47A7A65CBC9A}"/>
    <dgm:cxn modelId="{41C7F972-D694-4533-8BB9-E684D60D50AF}" type="presOf" srcId="{9E27D8A6-A5B0-4F77-878E-B1ADE7029262}" destId="{042EB7EE-0A4B-4A69-A058-41FEE5EE029E}" srcOrd="0" destOrd="3" presId="urn:microsoft.com/office/officeart/2005/8/layout/hList6"/>
    <dgm:cxn modelId="{8D7528F5-80B6-4791-83D8-D260FB3625A5}" srcId="{E262842D-A09D-4C4A-B0CD-740B1049A363}" destId="{9E27D8A6-A5B0-4F77-878E-B1ADE7029262}" srcOrd="2" destOrd="0" parTransId="{01324F4C-4E22-4E10-A97B-8B9EE4A31514}" sibTransId="{80A96193-BC54-4F04-A013-005F205C3B2A}"/>
    <dgm:cxn modelId="{DAD5CEA6-B8C5-4668-B9ED-ABB2DB97D8F6}" type="presOf" srcId="{46425250-484F-4681-B3E8-539A341DA3BD}" destId="{FB529C3E-3E2F-4663-B809-317DF604BDCA}" srcOrd="0" destOrd="1" presId="urn:microsoft.com/office/officeart/2005/8/layout/hList6"/>
    <dgm:cxn modelId="{501F6083-CC3C-4AF7-BE1C-D2CCC20FD910}" srcId="{F0F6D829-32D5-4DB8-8084-176099E25421}" destId="{63D3424E-ECF4-4140-ABD3-91F39CA94802}" srcOrd="2" destOrd="0" parTransId="{6B0FBA5C-532F-4C96-9D48-E445E964A3D8}" sibTransId="{32A2D3ED-6652-4548-B0CF-AC7F80AB7D96}"/>
    <dgm:cxn modelId="{CFE6B735-6C56-436B-AAA7-FD1637AA6C32}" srcId="{70756523-A7B3-4194-8AF4-0B924243FE21}" destId="{F0F6D829-32D5-4DB8-8084-176099E25421}" srcOrd="1" destOrd="0" parTransId="{CB95150E-FDFF-4C68-BE80-7343EEC5A23C}" sibTransId="{E1DFB870-9452-41EA-B437-B6ACB1304EBD}"/>
    <dgm:cxn modelId="{BB34F98A-09CC-4B27-8667-9B709E5E22E0}" srcId="{E262842D-A09D-4C4A-B0CD-740B1049A363}" destId="{919BC68A-C0C3-4761-9958-C4A463AB5B6E}" srcOrd="0" destOrd="0" parTransId="{45D0803B-FB1F-4425-B9EC-E10495CCCDF9}" sibTransId="{FC082897-65FE-4546-A808-B21C9F669B5D}"/>
    <dgm:cxn modelId="{77B4010B-7140-47A1-8189-4706E9B9561A}" type="presOf" srcId="{70756523-A7B3-4194-8AF4-0B924243FE21}" destId="{7B8F14F4-BBD3-42AD-AA54-00B9E822100D}" srcOrd="0" destOrd="0" presId="urn:microsoft.com/office/officeart/2005/8/layout/hList6"/>
    <dgm:cxn modelId="{F85DB244-CFFB-4BCB-8A06-3E6BF501BED2}" type="presOf" srcId="{F0F6D829-32D5-4DB8-8084-176099E25421}" destId="{FB529C3E-3E2F-4663-B809-317DF604BDCA}" srcOrd="0" destOrd="0" presId="urn:microsoft.com/office/officeart/2005/8/layout/hList6"/>
    <dgm:cxn modelId="{4BCA0B6E-EF35-4145-A53F-145D7EE0D463}" type="presOf" srcId="{58302C18-2D0C-467C-80D5-9D5731E76030}" destId="{FB529C3E-3E2F-4663-B809-317DF604BDCA}" srcOrd="0" destOrd="2" presId="urn:microsoft.com/office/officeart/2005/8/layout/hList6"/>
    <dgm:cxn modelId="{4403F31A-3A25-497A-838A-D70812548BF1}" type="presOf" srcId="{919BC68A-C0C3-4761-9958-C4A463AB5B6E}" destId="{042EB7EE-0A4B-4A69-A058-41FEE5EE029E}" srcOrd="0" destOrd="1" presId="urn:microsoft.com/office/officeart/2005/8/layout/hList6"/>
    <dgm:cxn modelId="{177B92F1-26CD-48B6-919B-25A042B68AAB}" srcId="{F0F6D829-32D5-4DB8-8084-176099E25421}" destId="{58302C18-2D0C-467C-80D5-9D5731E76030}" srcOrd="1" destOrd="0" parTransId="{887DDD03-FD90-4C49-A085-760581CB7263}" sibTransId="{F1ABAAFA-871B-46AD-B9BC-316FF6E09C74}"/>
    <dgm:cxn modelId="{EE2F5D6C-64C4-4CE9-96C4-8759003D6F31}" type="presParOf" srcId="{7B8F14F4-BBD3-42AD-AA54-00B9E822100D}" destId="{042EB7EE-0A4B-4A69-A058-41FEE5EE029E}" srcOrd="0" destOrd="0" presId="urn:microsoft.com/office/officeart/2005/8/layout/hList6"/>
    <dgm:cxn modelId="{705A4176-85A0-467D-84EA-7587833524DA}" type="presParOf" srcId="{7B8F14F4-BBD3-42AD-AA54-00B9E822100D}" destId="{AB1BEC69-5770-484B-9CED-BD46846EFD95}" srcOrd="1" destOrd="0" presId="urn:microsoft.com/office/officeart/2005/8/layout/hList6"/>
    <dgm:cxn modelId="{423C9708-FE92-41E6-A483-BFE4C90ADA1B}" type="presParOf" srcId="{7B8F14F4-BBD3-42AD-AA54-00B9E822100D}" destId="{FB529C3E-3E2F-4663-B809-317DF604BDCA}" srcOrd="2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368FCB-BBBF-40C0-83C9-5F7A6D71E180}">
      <dsp:nvSpPr>
        <dsp:cNvPr id="0" name=""/>
        <dsp:cNvSpPr/>
      </dsp:nvSpPr>
      <dsp:spPr>
        <a:xfrm>
          <a:off x="1906" y="1243"/>
          <a:ext cx="1859489" cy="1611004"/>
        </a:xfrm>
        <a:prstGeom prst="roundRect">
          <a:avLst>
            <a:gd name="adj" fmla="val 10000"/>
          </a:avLst>
        </a:prstGeom>
        <a:solidFill>
          <a:schemeClr val="accent2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err="1" smtClean="0"/>
            <a:t>Mudah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dipelajari</a:t>
          </a:r>
          <a:endParaRPr lang="en-US" sz="2200" kern="1200" dirty="0"/>
        </a:p>
      </dsp:txBody>
      <dsp:txXfrm>
        <a:off x="49091" y="48428"/>
        <a:ext cx="1765119" cy="1516634"/>
      </dsp:txXfrm>
    </dsp:sp>
    <dsp:sp modelId="{FA38BDF1-DCE4-4A6D-AC57-CCF86B705F61}">
      <dsp:nvSpPr>
        <dsp:cNvPr id="0" name=""/>
        <dsp:cNvSpPr/>
      </dsp:nvSpPr>
      <dsp:spPr>
        <a:xfrm>
          <a:off x="1906" y="1831737"/>
          <a:ext cx="1859489" cy="1611004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err="1" smtClean="0"/>
            <a:t>Mudah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dimengerti</a:t>
          </a:r>
          <a:endParaRPr lang="en-US" sz="2200" kern="1200" dirty="0"/>
        </a:p>
      </dsp:txBody>
      <dsp:txXfrm>
        <a:off x="49091" y="1878922"/>
        <a:ext cx="1765119" cy="1516634"/>
      </dsp:txXfrm>
    </dsp:sp>
    <dsp:sp modelId="{49CEEDB3-6CA0-4EFA-AF31-D84042C105BA}">
      <dsp:nvSpPr>
        <dsp:cNvPr id="0" name=""/>
        <dsp:cNvSpPr/>
      </dsp:nvSpPr>
      <dsp:spPr>
        <a:xfrm>
          <a:off x="2173789" y="1243"/>
          <a:ext cx="1859489" cy="1611004"/>
        </a:xfrm>
        <a:prstGeom prst="roundRect">
          <a:avLst>
            <a:gd name="adj" fmla="val 10000"/>
          </a:avLst>
        </a:prstGeom>
        <a:solidFill>
          <a:srgbClr val="FF00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err="1" smtClean="0"/>
            <a:t>Mudah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diajari</a:t>
          </a:r>
          <a:endParaRPr lang="en-US" sz="2200" kern="1200" dirty="0"/>
        </a:p>
      </dsp:txBody>
      <dsp:txXfrm>
        <a:off x="2220974" y="48428"/>
        <a:ext cx="1765119" cy="1516634"/>
      </dsp:txXfrm>
    </dsp:sp>
    <dsp:sp modelId="{B0E01115-E3BE-4D53-9850-9C6C4A242F16}">
      <dsp:nvSpPr>
        <dsp:cNvPr id="0" name=""/>
        <dsp:cNvSpPr/>
      </dsp:nvSpPr>
      <dsp:spPr>
        <a:xfrm>
          <a:off x="2173789" y="1831737"/>
          <a:ext cx="1859489" cy="16110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err="1" smtClean="0"/>
            <a:t>Mudah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diinstall</a:t>
          </a:r>
          <a:endParaRPr lang="en-US" sz="2200" kern="1200" dirty="0"/>
        </a:p>
      </dsp:txBody>
      <dsp:txXfrm>
        <a:off x="2220974" y="1878922"/>
        <a:ext cx="1765119" cy="1516634"/>
      </dsp:txXfrm>
    </dsp:sp>
    <dsp:sp modelId="{BF1F040C-6F1F-4648-858B-CCE99D73212B}">
      <dsp:nvSpPr>
        <dsp:cNvPr id="0" name=""/>
        <dsp:cNvSpPr/>
      </dsp:nvSpPr>
      <dsp:spPr>
        <a:xfrm>
          <a:off x="4345673" y="1243"/>
          <a:ext cx="1859489" cy="16110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err="1" smtClean="0"/>
            <a:t>Mudah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digunakan</a:t>
          </a:r>
          <a:endParaRPr lang="en-US" sz="2200" kern="1200" dirty="0"/>
        </a:p>
      </dsp:txBody>
      <dsp:txXfrm>
        <a:off x="4392858" y="48428"/>
        <a:ext cx="1765119" cy="1516634"/>
      </dsp:txXfrm>
    </dsp:sp>
    <dsp:sp modelId="{6602A93C-FA1E-4B83-956B-B426C6C5AF37}">
      <dsp:nvSpPr>
        <dsp:cNvPr id="0" name=""/>
        <dsp:cNvSpPr/>
      </dsp:nvSpPr>
      <dsp:spPr>
        <a:xfrm>
          <a:off x="4345673" y="1831737"/>
          <a:ext cx="1859489" cy="1611004"/>
        </a:xfrm>
        <a:prstGeom prst="roundRect">
          <a:avLst>
            <a:gd name="adj" fmla="val 10000"/>
          </a:avLst>
        </a:prstGeom>
        <a:solidFill>
          <a:srgbClr val="FF00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Open Source</a:t>
          </a:r>
          <a:endParaRPr lang="en-US" sz="2200" kern="1200" dirty="0"/>
        </a:p>
      </dsp:txBody>
      <dsp:txXfrm>
        <a:off x="4392858" y="1878922"/>
        <a:ext cx="1765119" cy="1516634"/>
      </dsp:txXfrm>
    </dsp:sp>
    <dsp:sp modelId="{5EBECD4C-FE4B-4475-891A-C60B27880B72}">
      <dsp:nvSpPr>
        <dsp:cNvPr id="0" name=""/>
        <dsp:cNvSpPr/>
      </dsp:nvSpPr>
      <dsp:spPr>
        <a:xfrm>
          <a:off x="6517556" y="1243"/>
          <a:ext cx="1859489" cy="1611004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Multiplatform</a:t>
          </a:r>
          <a:endParaRPr lang="en-US" sz="2200" kern="1200" dirty="0"/>
        </a:p>
      </dsp:txBody>
      <dsp:txXfrm>
        <a:off x="6564741" y="48428"/>
        <a:ext cx="1765119" cy="1516634"/>
      </dsp:txXfrm>
    </dsp:sp>
    <dsp:sp modelId="{52FDB2C9-F84A-4E22-BAC0-AECAE1147FC0}">
      <dsp:nvSpPr>
        <dsp:cNvPr id="0" name=""/>
        <dsp:cNvSpPr/>
      </dsp:nvSpPr>
      <dsp:spPr>
        <a:xfrm>
          <a:off x="6517556" y="1831737"/>
          <a:ext cx="1859489" cy="16110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err="1" smtClean="0"/>
            <a:t>Mudah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didapat</a:t>
          </a:r>
          <a:endParaRPr lang="en-US" sz="2200" kern="1200" dirty="0"/>
        </a:p>
      </dsp:txBody>
      <dsp:txXfrm>
        <a:off x="6564741" y="1878922"/>
        <a:ext cx="1765119" cy="15166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2EB7EE-0A4B-4A69-A058-41FEE5EE029E}">
      <dsp:nvSpPr>
        <dsp:cNvPr id="0" name=""/>
        <dsp:cNvSpPr/>
      </dsp:nvSpPr>
      <dsp:spPr>
        <a:xfrm rot="16200000">
          <a:off x="-172727" y="177990"/>
          <a:ext cx="5418667" cy="5062686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Python 2</a:t>
          </a:r>
          <a:endParaRPr lang="en-US" sz="32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err="1" smtClean="0"/>
            <a:t>Versi</a:t>
          </a:r>
          <a:r>
            <a:rPr lang="en-US" sz="2400" kern="1200" dirty="0" smtClean="0"/>
            <a:t> lama </a:t>
          </a:r>
          <a:r>
            <a:rPr lang="en-US" sz="2400" kern="1200" dirty="0" err="1" smtClean="0"/>
            <a:t>dari</a:t>
          </a:r>
          <a:r>
            <a:rPr lang="en-US" sz="2400" kern="1200" dirty="0" smtClean="0"/>
            <a:t> Python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err="1" smtClean="0"/>
            <a:t>Pengembangannya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sudah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dihentikan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err="1" smtClean="0"/>
            <a:t>Pembaharuan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dikeluarkan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secara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berkala</a:t>
          </a:r>
          <a:r>
            <a:rPr lang="en-US" sz="2400" kern="1200" dirty="0" smtClean="0"/>
            <a:t>, </a:t>
          </a:r>
          <a:r>
            <a:rPr lang="en-US" sz="2400" kern="1200" dirty="0" err="1" smtClean="0"/>
            <a:t>tetapi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tidak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dimaksud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untuk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mengubah</a:t>
          </a:r>
          <a:r>
            <a:rPr lang="en-US" sz="2400" kern="1200" dirty="0" smtClean="0"/>
            <a:t> Bahasa </a:t>
          </a:r>
          <a:r>
            <a:rPr lang="en-US" sz="2400" kern="1200" dirty="0" err="1" smtClean="0"/>
            <a:t>secara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signifikan</a:t>
          </a:r>
          <a:endParaRPr lang="en-US" sz="2400" kern="1200" dirty="0"/>
        </a:p>
      </dsp:txBody>
      <dsp:txXfrm rot="5400000">
        <a:off x="5264" y="1083732"/>
        <a:ext cx="5062686" cy="3251201"/>
      </dsp:txXfrm>
    </dsp:sp>
    <dsp:sp modelId="{FB529C3E-3E2F-4663-B809-317DF604BDCA}">
      <dsp:nvSpPr>
        <dsp:cNvPr id="0" name=""/>
        <dsp:cNvSpPr/>
      </dsp:nvSpPr>
      <dsp:spPr>
        <a:xfrm rot="16200000">
          <a:off x="5269660" y="177990"/>
          <a:ext cx="5418667" cy="5062686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Python 3</a:t>
          </a:r>
          <a:endParaRPr lang="en-US" sz="32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err="1" smtClean="0"/>
            <a:t>Versi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terbaru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dari</a:t>
          </a:r>
          <a:r>
            <a:rPr lang="en-US" sz="2400" kern="1200" dirty="0" smtClean="0"/>
            <a:t> Python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Bahasa yang </a:t>
          </a:r>
          <a:r>
            <a:rPr lang="en-US" sz="2400" kern="1200" dirty="0" err="1" smtClean="0"/>
            <a:t>sangat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berbeda</a:t>
          </a:r>
          <a:r>
            <a:rPr lang="en-US" sz="2400" kern="1200" dirty="0" smtClean="0"/>
            <a:t> dg </a:t>
          </a:r>
          <a:r>
            <a:rPr lang="en-US" sz="2400" kern="1200" dirty="0" err="1" smtClean="0"/>
            <a:t>versi</a:t>
          </a:r>
          <a:r>
            <a:rPr lang="en-US" sz="2400" kern="1200" dirty="0" smtClean="0"/>
            <a:t> 2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err="1" smtClean="0"/>
            <a:t>Tidak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kompatibel</a:t>
          </a:r>
          <a:r>
            <a:rPr lang="en-US" sz="2400" kern="1200" dirty="0" smtClean="0"/>
            <a:t> dg Python 2, </a:t>
          </a:r>
          <a:r>
            <a:rPr lang="en-US" sz="2400" kern="1200" dirty="0" err="1" smtClean="0"/>
            <a:t>demikian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sebaliknya</a:t>
          </a:r>
          <a:r>
            <a:rPr lang="en-US" sz="2400" kern="1200" dirty="0" smtClean="0"/>
            <a:t>.</a:t>
          </a:r>
          <a:endParaRPr lang="en-US" sz="2400" kern="1200" dirty="0"/>
        </a:p>
      </dsp:txBody>
      <dsp:txXfrm rot="5400000">
        <a:off x="5447651" y="1083732"/>
        <a:ext cx="5062686" cy="32512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97872FC-0249-4352-A0FE-878699CE59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134000"/>
                    </a14:imgEffect>
                    <a14:imgEffect>
                      <a14:brightnessContrast bright="69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4552" b="26308"/>
          <a:stretch/>
        </p:blipFill>
        <p:spPr>
          <a:xfrm>
            <a:off x="249854" y="1385229"/>
            <a:ext cx="11608453" cy="45435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9596005-D892-47C4-BD5E-3DA1E80C8B8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7161B51-C957-4606-B6B6-B22F17607F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4" t="28606" r="7380" b="32333"/>
          <a:stretch/>
        </p:blipFill>
        <p:spPr>
          <a:xfrm>
            <a:off x="654844" y="247136"/>
            <a:ext cx="2147350" cy="10172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8B567E5-43A8-4A38-8C89-7F0D0F0AD2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76" t="55730" r="-1" b="16314"/>
          <a:stretch/>
        </p:blipFill>
        <p:spPr>
          <a:xfrm>
            <a:off x="2865359" y="163920"/>
            <a:ext cx="1962521" cy="16220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478989"/>
            <a:ext cx="5760563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4069789"/>
            <a:ext cx="5760563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2DF6E-8FC6-4B33-8FA4-B796BDF9B78B}" type="datetimeFigureOut">
              <a:rPr lang="en-US" smtClean="0"/>
              <a:t>7/7/2019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C865A-1B85-41D0-BD64-078F54A09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403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2DF6E-8FC6-4B33-8FA4-B796BDF9B78B}" type="datetimeFigureOut">
              <a:rPr lang="en-US" smtClean="0"/>
              <a:t>7/7/2019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C865A-1B85-41D0-BD64-078F54A097F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BFE1807-5B56-49DC-9DCB-D2F4339730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3474" y="5738459"/>
            <a:ext cx="1838708" cy="11651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D60E2A3-FADE-496C-A6D9-FD4902B616D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819" y="-76176"/>
            <a:ext cx="2023735" cy="1282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688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2DF6E-8FC6-4B33-8FA4-B796BDF9B78B}" type="datetimeFigureOut">
              <a:rPr lang="en-US" smtClean="0"/>
              <a:t>7/7/2019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C865A-1B85-41D0-BD64-078F54A097F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BFE1807-5B56-49DC-9DCB-D2F4339730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3474" y="5738459"/>
            <a:ext cx="1838708" cy="11651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D60E2A3-FADE-496C-A6D9-FD4902B616D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819" y="-76176"/>
            <a:ext cx="2023735" cy="1282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532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2DF6E-8FC6-4B33-8FA4-B796BDF9B78B}" type="datetimeFigureOut">
              <a:rPr lang="en-US" smtClean="0"/>
              <a:t>7/7/2019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C865A-1B85-41D0-BD64-078F54A097F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D60E2A3-FADE-496C-A6D9-FD4902B616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819" y="-76176"/>
            <a:ext cx="2023735" cy="128236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BFE1807-5B56-49DC-9DCB-D2F4339730D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3474" y="5738459"/>
            <a:ext cx="1838708" cy="1165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609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2DF6E-8FC6-4B33-8FA4-B796BDF9B78B}" type="datetimeFigureOut">
              <a:rPr lang="en-US" smtClean="0"/>
              <a:t>7/7/2019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C865A-1B85-41D0-BD64-078F54A097F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BFE1807-5B56-49DC-9DCB-D2F4339730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3474" y="5738459"/>
            <a:ext cx="1838708" cy="11651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D60E2A3-FADE-496C-A6D9-FD4902B616D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819" y="-76176"/>
            <a:ext cx="2023735" cy="1282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746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2DF6E-8FC6-4B33-8FA4-B796BDF9B78B}" type="datetimeFigureOut">
              <a:rPr lang="en-US" smtClean="0"/>
              <a:t>7/7/2019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C865A-1B85-41D0-BD64-078F54A097FF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BFE1807-5B56-49DC-9DCB-D2F4339730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3474" y="5738459"/>
            <a:ext cx="1838708" cy="11651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D60E2A3-FADE-496C-A6D9-FD4902B616D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819" y="-76176"/>
            <a:ext cx="2023735" cy="1282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71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2DF6E-8FC6-4B33-8FA4-B796BDF9B78B}" type="datetimeFigureOut">
              <a:rPr lang="en-US" smtClean="0"/>
              <a:t>7/7/2019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C865A-1B85-41D0-BD64-078F54A097FF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BFE1807-5B56-49DC-9DCB-D2F4339730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3474" y="5738459"/>
            <a:ext cx="1838708" cy="116512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D60E2A3-FADE-496C-A6D9-FD4902B616D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819" y="-76176"/>
            <a:ext cx="2023735" cy="1282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837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2DF6E-8FC6-4B33-8FA4-B796BDF9B78B}" type="datetimeFigureOut">
              <a:rPr lang="en-US" smtClean="0"/>
              <a:t>7/7/2019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C865A-1B85-41D0-BD64-078F54A097FF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BFE1807-5B56-49DC-9DCB-D2F4339730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3474" y="5738459"/>
            <a:ext cx="1838708" cy="11651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D60E2A3-FADE-496C-A6D9-FD4902B616D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819" y="-76176"/>
            <a:ext cx="2023735" cy="1282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086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2DF6E-8FC6-4B33-8FA4-B796BDF9B78B}" type="datetimeFigureOut">
              <a:rPr lang="en-US" smtClean="0"/>
              <a:t>7/7/2019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C865A-1B85-41D0-BD64-078F54A097FF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FE1807-5B56-49DC-9DCB-D2F4339730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3474" y="5738459"/>
            <a:ext cx="1838708" cy="11651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D60E2A3-FADE-496C-A6D9-FD4902B616D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819" y="-76176"/>
            <a:ext cx="2023735" cy="1282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230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2DF6E-8FC6-4B33-8FA4-B796BDF9B78B}" type="datetimeFigureOut">
              <a:rPr lang="en-US" smtClean="0"/>
              <a:t>7/7/2019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C865A-1B85-41D0-BD64-078F54A097FF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BFE1807-5B56-49DC-9DCB-D2F4339730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3474" y="5738459"/>
            <a:ext cx="1838708" cy="11651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D60E2A3-FADE-496C-A6D9-FD4902B616D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819" y="-76176"/>
            <a:ext cx="2023735" cy="1282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273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2DF6E-8FC6-4B33-8FA4-B796BDF9B78B}" type="datetimeFigureOut">
              <a:rPr lang="en-US" smtClean="0"/>
              <a:t>7/7/2019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C865A-1B85-41D0-BD64-078F54A097FF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BFE1807-5B56-49DC-9DCB-D2F4339730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3474" y="5738459"/>
            <a:ext cx="1838708" cy="11651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D60E2A3-FADE-496C-A6D9-FD4902B616D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819" y="-76176"/>
            <a:ext cx="2023735" cy="1282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369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41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301363"/>
            <a:ext cx="10515600" cy="45903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01698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62DF6E-8FC6-4B33-8FA4-B796BDF9B78B}" type="datetimeFigureOut">
              <a:rPr lang="en-US" smtClean="0"/>
              <a:t>7/7/2019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01698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01698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AC865A-1B85-41D0-BD64-078F54A097FF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D60E2A3-FADE-496C-A6D9-FD4902B616D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819" y="-76176"/>
            <a:ext cx="2023735" cy="128236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BFE1807-5B56-49DC-9DCB-D2F4339730D4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3474" y="5738459"/>
            <a:ext cx="1838708" cy="1165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980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hendiananta@gmail.com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python.org/psf-landing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hendiananta@gmail.com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ython.org/downloads/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realpython.com/python-ides-code-editors-guide/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478989"/>
            <a:ext cx="5884817" cy="2387600"/>
          </a:xfrm>
        </p:spPr>
        <p:txBody>
          <a:bodyPr>
            <a:normAutofit fontScale="90000"/>
          </a:bodyPr>
          <a:lstStyle/>
          <a:p>
            <a:r>
              <a:rPr lang="en-US" b="1" dirty="0" err="1" smtClean="0"/>
              <a:t>Selamat</a:t>
            </a:r>
            <a:r>
              <a:rPr lang="en-US" b="1" dirty="0" smtClean="0"/>
              <a:t> </a:t>
            </a:r>
            <a:r>
              <a:rPr lang="en-US" b="1" dirty="0" err="1" smtClean="0"/>
              <a:t>Datang</a:t>
            </a:r>
            <a:r>
              <a:rPr lang="en-US" b="1" dirty="0" smtClean="0"/>
              <a:t> di “Programming </a:t>
            </a:r>
            <a:r>
              <a:rPr lang="en-US" b="1" dirty="0"/>
              <a:t>Essentials in </a:t>
            </a:r>
            <a:r>
              <a:rPr lang="en-US" b="1" dirty="0" smtClean="0"/>
              <a:t>Python”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Instruktur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smtClean="0"/>
              <a:t>Hendi Hermawan, S.T., M.T.I.</a:t>
            </a:r>
          </a:p>
          <a:p>
            <a:r>
              <a:rPr lang="en-US" dirty="0" smtClean="0">
                <a:hlinkClick r:id="rId2"/>
              </a:rPr>
              <a:t>hendiananta@gmail.com</a:t>
            </a:r>
            <a:r>
              <a:rPr lang="en-US" dirty="0" smtClean="0"/>
              <a:t> / 085710098205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26040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Kompilasi</a:t>
            </a:r>
            <a:r>
              <a:rPr lang="en-US" dirty="0" smtClean="0"/>
              <a:t> vs </a:t>
            </a:r>
            <a:r>
              <a:rPr lang="en-US" dirty="0" err="1" smtClean="0"/>
              <a:t>Interpretasi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Interpretasi</a:t>
            </a:r>
            <a:r>
              <a:rPr lang="en-US" dirty="0" smtClean="0"/>
              <a:t> (Interpretation): </a:t>
            </a:r>
            <a:r>
              <a:rPr lang="en-US" dirty="0" err="1" smtClean="0"/>
              <a:t>menterjemahkan</a:t>
            </a:r>
            <a:r>
              <a:rPr lang="en-US" dirty="0" smtClean="0"/>
              <a:t> source code </a:t>
            </a:r>
            <a:r>
              <a:rPr lang="en-US" dirty="0" err="1" smtClean="0"/>
              <a:t>setiap</a:t>
            </a:r>
            <a:r>
              <a:rPr lang="en-US" dirty="0" smtClean="0"/>
              <a:t> kali </a:t>
            </a:r>
            <a:r>
              <a:rPr lang="en-US" dirty="0" err="1" smtClean="0"/>
              <a:t>ingin</a:t>
            </a:r>
            <a:r>
              <a:rPr lang="en-US" dirty="0" smtClean="0"/>
              <a:t> </a:t>
            </a:r>
            <a:r>
              <a:rPr lang="en-US" dirty="0" err="1" smtClean="0"/>
              <a:t>dijalankan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Program yang </a:t>
            </a:r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dirty="0" err="1" smtClean="0"/>
              <a:t>terjemahan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dikenal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interpreter,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ia</a:t>
            </a:r>
            <a:r>
              <a:rPr lang="en-US" dirty="0" smtClean="0"/>
              <a:t> </a:t>
            </a:r>
            <a:r>
              <a:rPr lang="en-US" dirty="0" err="1" smtClean="0"/>
              <a:t>menginterpretasikan</a:t>
            </a:r>
            <a:r>
              <a:rPr lang="en-US" dirty="0" smtClean="0"/>
              <a:t> </a:t>
            </a:r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setiap</a:t>
            </a:r>
            <a:r>
              <a:rPr lang="en-US" dirty="0" smtClean="0"/>
              <a:t> kali  source code </a:t>
            </a:r>
            <a:r>
              <a:rPr lang="en-US" dirty="0" err="1" smtClean="0"/>
              <a:t>ingin</a:t>
            </a:r>
            <a:r>
              <a:rPr lang="en-US" dirty="0" smtClean="0"/>
              <a:t> </a:t>
            </a:r>
            <a:r>
              <a:rPr lang="en-US" dirty="0" err="1" smtClean="0"/>
              <a:t>dieksekusi</a:t>
            </a:r>
            <a:r>
              <a:rPr lang="en-US" dirty="0" smtClean="0"/>
              <a:t> / </a:t>
            </a:r>
            <a:r>
              <a:rPr lang="en-US" dirty="0" err="1" smtClean="0"/>
              <a:t>dijalankan</a:t>
            </a:r>
            <a:r>
              <a:rPr lang="en-US" dirty="0" smtClean="0"/>
              <a:t>.</a:t>
            </a:r>
          </a:p>
          <a:p>
            <a:pPr lvl="1"/>
            <a:r>
              <a:rPr lang="en-US" dirty="0" err="1" smtClean="0"/>
              <a:t>Anda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hanya</a:t>
            </a:r>
            <a:r>
              <a:rPr lang="en-US" dirty="0" smtClean="0"/>
              <a:t> </a:t>
            </a:r>
            <a:r>
              <a:rPr lang="en-US" dirty="0" err="1" smtClean="0"/>
              <a:t>mendistribusikan</a:t>
            </a:r>
            <a:r>
              <a:rPr lang="en-US" dirty="0" smtClean="0"/>
              <a:t> source code </a:t>
            </a:r>
            <a:r>
              <a:rPr lang="en-US" dirty="0" err="1" smtClean="0"/>
              <a:t>apa</a:t>
            </a:r>
            <a:r>
              <a:rPr lang="en-US" dirty="0" smtClean="0"/>
              <a:t> </a:t>
            </a:r>
            <a:r>
              <a:rPr lang="en-US" dirty="0" err="1" smtClean="0"/>
              <a:t>adanya</a:t>
            </a:r>
            <a:r>
              <a:rPr lang="en-US" dirty="0" smtClean="0"/>
              <a:t>, </a:t>
            </a:r>
            <a:r>
              <a:rPr lang="en-US" dirty="0" err="1" smtClean="0"/>
              <a:t>karena</a:t>
            </a:r>
            <a:r>
              <a:rPr lang="en-US" dirty="0" smtClean="0"/>
              <a:t> end-user </a:t>
            </a:r>
            <a:r>
              <a:rPr lang="en-US" dirty="0" err="1" smtClean="0"/>
              <a:t>membutuhkan</a:t>
            </a:r>
            <a:r>
              <a:rPr lang="en-US" dirty="0" smtClean="0"/>
              <a:t> interpreter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menjalankannya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alasan</a:t>
            </a:r>
            <a:r>
              <a:rPr lang="en-US" dirty="0" smtClean="0"/>
              <a:t> yang </a:t>
            </a:r>
            <a:r>
              <a:rPr lang="en-US" dirty="0" err="1" smtClean="0"/>
              <a:t>sangat</a:t>
            </a:r>
            <a:r>
              <a:rPr lang="en-US" dirty="0" smtClean="0"/>
              <a:t> </a:t>
            </a:r>
            <a:r>
              <a:rPr lang="en-US" dirty="0" err="1" smtClean="0"/>
              <a:t>mendasar</a:t>
            </a:r>
            <a:r>
              <a:rPr lang="en-US" dirty="0" smtClean="0"/>
              <a:t>, Bahasa </a:t>
            </a:r>
            <a:r>
              <a:rPr lang="en-US" dirty="0" err="1" smtClean="0"/>
              <a:t>pemrograman</a:t>
            </a:r>
            <a:r>
              <a:rPr lang="en-US" dirty="0" smtClean="0"/>
              <a:t> </a:t>
            </a:r>
            <a:r>
              <a:rPr lang="en-US" dirty="0" err="1" smtClean="0"/>
              <a:t>tingkat</a:t>
            </a:r>
            <a:r>
              <a:rPr lang="en-US" dirty="0" smtClean="0"/>
              <a:t> </a:t>
            </a:r>
            <a:r>
              <a:rPr lang="en-US" dirty="0" err="1" smtClean="0"/>
              <a:t>tinggi</a:t>
            </a:r>
            <a:r>
              <a:rPr lang="en-US" dirty="0" smtClean="0"/>
              <a:t> </a:t>
            </a:r>
            <a:r>
              <a:rPr lang="en-US" dirty="0" err="1" smtClean="0"/>
              <a:t>tertentu</a:t>
            </a:r>
            <a:r>
              <a:rPr lang="en-US" dirty="0" smtClean="0"/>
              <a:t> </a:t>
            </a:r>
            <a:r>
              <a:rPr lang="en-US" dirty="0" err="1" smtClean="0"/>
              <a:t>dirancang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masuk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salah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dua</a:t>
            </a:r>
            <a:r>
              <a:rPr lang="en-US" dirty="0" smtClean="0"/>
              <a:t> </a:t>
            </a:r>
            <a:r>
              <a:rPr lang="en-US" dirty="0" err="1" smtClean="0"/>
              <a:t>kategori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0053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Python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01363"/>
            <a:ext cx="10515600" cy="482511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Bahasa </a:t>
            </a:r>
            <a:r>
              <a:rPr lang="en-US" dirty="0" err="1" smtClean="0"/>
              <a:t>pemrograman</a:t>
            </a:r>
            <a:r>
              <a:rPr lang="en-US" dirty="0" smtClean="0"/>
              <a:t> </a:t>
            </a:r>
            <a:r>
              <a:rPr lang="en-US" dirty="0" err="1" smtClean="0"/>
              <a:t>tingkat</a:t>
            </a:r>
            <a:r>
              <a:rPr lang="en-US" dirty="0" smtClean="0"/>
              <a:t> </a:t>
            </a:r>
            <a:r>
              <a:rPr lang="en-US" dirty="0" err="1" smtClean="0"/>
              <a:t>tinggi</a:t>
            </a:r>
            <a:r>
              <a:rPr lang="en-US" dirty="0" smtClean="0"/>
              <a:t> yang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luas</a:t>
            </a:r>
            <a:endParaRPr lang="en-US" dirty="0" smtClean="0"/>
          </a:p>
          <a:p>
            <a:r>
              <a:rPr lang="en-US" dirty="0" err="1" smtClean="0"/>
              <a:t>Diterjemahkan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interpreter</a:t>
            </a:r>
          </a:p>
          <a:p>
            <a:r>
              <a:rPr lang="en-US" dirty="0" err="1" smtClean="0"/>
              <a:t>Berorientasi</a:t>
            </a:r>
            <a:r>
              <a:rPr lang="en-US" dirty="0" smtClean="0"/>
              <a:t> </a:t>
            </a:r>
            <a:r>
              <a:rPr lang="en-US" dirty="0" err="1" smtClean="0"/>
              <a:t>Obyek</a:t>
            </a:r>
            <a:endParaRPr lang="en-US" dirty="0" smtClean="0"/>
          </a:p>
          <a:p>
            <a:r>
              <a:rPr lang="en-US" dirty="0" err="1" smtClean="0"/>
              <a:t>Berasal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serial </a:t>
            </a:r>
            <a:r>
              <a:rPr lang="en-US" dirty="0" err="1" smtClean="0"/>
              <a:t>sketsa</a:t>
            </a:r>
            <a:r>
              <a:rPr lang="en-US" dirty="0" smtClean="0"/>
              <a:t> </a:t>
            </a:r>
            <a:r>
              <a:rPr lang="en-US" dirty="0" err="1" smtClean="0"/>
              <a:t>komedi</a:t>
            </a:r>
            <a:r>
              <a:rPr lang="en-US" dirty="0" smtClean="0"/>
              <a:t> televise yang </a:t>
            </a:r>
            <a:r>
              <a:rPr lang="en-US" dirty="0" err="1" smtClean="0"/>
              <a:t>disebut</a:t>
            </a:r>
            <a:r>
              <a:rPr lang="en-US" dirty="0" smtClean="0"/>
              <a:t> Monty Python’s Flying Circus.</a:t>
            </a:r>
          </a:p>
          <a:p>
            <a:r>
              <a:rPr lang="en-US" dirty="0" err="1" smtClean="0"/>
              <a:t>Dibuat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Guido van Rossum</a:t>
            </a:r>
          </a:p>
          <a:p>
            <a:r>
              <a:rPr lang="en-US" dirty="0" err="1"/>
              <a:t>Kecepatan</a:t>
            </a:r>
            <a:r>
              <a:rPr lang="en-US" dirty="0"/>
              <a:t> </a:t>
            </a:r>
            <a:r>
              <a:rPr lang="en-US" dirty="0" err="1"/>
              <a:t>penyebaran</a:t>
            </a:r>
            <a:r>
              <a:rPr lang="en-US" dirty="0"/>
              <a:t> Python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seluruh</a:t>
            </a:r>
            <a:r>
              <a:rPr lang="en-US" dirty="0"/>
              <a:t> </a:t>
            </a:r>
            <a:r>
              <a:rPr lang="en-US" dirty="0" err="1"/>
              <a:t>dunia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 </a:t>
            </a:r>
            <a:r>
              <a:rPr lang="en-US" dirty="0" err="1"/>
              <a:t>berkesinambungan</a:t>
            </a:r>
            <a:r>
              <a:rPr lang="en-US" dirty="0"/>
              <a:t> </a:t>
            </a:r>
            <a:r>
              <a:rPr lang="en-US" dirty="0" err="1"/>
              <a:t>ribuan</a:t>
            </a:r>
            <a:r>
              <a:rPr lang="en-US" dirty="0"/>
              <a:t> programmer, </a:t>
            </a:r>
            <a:r>
              <a:rPr lang="en-US" dirty="0" err="1"/>
              <a:t>penguji</a:t>
            </a:r>
            <a:r>
              <a:rPr lang="en-US" dirty="0"/>
              <a:t>, </a:t>
            </a:r>
            <a:r>
              <a:rPr lang="en-US" dirty="0" err="1"/>
              <a:t>pengguna</a:t>
            </a:r>
            <a:r>
              <a:rPr lang="en-US" dirty="0"/>
              <a:t> (</a:t>
            </a:r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mereka</a:t>
            </a:r>
            <a:r>
              <a:rPr lang="en-US" dirty="0"/>
              <a:t> </a:t>
            </a:r>
            <a:r>
              <a:rPr lang="en-US" dirty="0" err="1"/>
              <a:t>bukan</a:t>
            </a:r>
            <a:r>
              <a:rPr lang="en-US" dirty="0"/>
              <a:t> </a:t>
            </a:r>
            <a:r>
              <a:rPr lang="en-US" dirty="0" err="1"/>
              <a:t>spesialis</a:t>
            </a:r>
            <a:r>
              <a:rPr lang="en-US" dirty="0"/>
              <a:t> IT)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 smtClean="0"/>
              <a:t>penggemar</a:t>
            </a:r>
            <a:endParaRPr lang="en-US" dirty="0" smtClean="0"/>
          </a:p>
          <a:p>
            <a:r>
              <a:rPr lang="en-US" dirty="0" err="1"/>
              <a:t>tetapi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dikatakan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ide </a:t>
            </a:r>
            <a:r>
              <a:rPr lang="en-US" dirty="0" err="1"/>
              <a:t>pertama</a:t>
            </a:r>
            <a:r>
              <a:rPr lang="en-US" dirty="0"/>
              <a:t> (</a:t>
            </a:r>
            <a:r>
              <a:rPr lang="en-US" dirty="0" err="1"/>
              <a:t>benih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mana Python </a:t>
            </a:r>
            <a:r>
              <a:rPr lang="en-US" dirty="0" err="1"/>
              <a:t>tumbuh</a:t>
            </a:r>
            <a:r>
              <a:rPr lang="en-US" dirty="0"/>
              <a:t>) </a:t>
            </a:r>
            <a:r>
              <a:rPr lang="en-US" dirty="0" err="1"/>
              <a:t>datang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kepala</a:t>
            </a:r>
            <a:r>
              <a:rPr lang="en-US" dirty="0"/>
              <a:t> - Guido.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138335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Kelebihan</a:t>
            </a:r>
            <a:r>
              <a:rPr lang="en-US" dirty="0" smtClean="0"/>
              <a:t> Python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Mudah</a:t>
            </a:r>
            <a:r>
              <a:rPr lang="en-US" dirty="0" smtClean="0"/>
              <a:t> </a:t>
            </a:r>
            <a:r>
              <a:rPr lang="en-US" dirty="0" err="1" smtClean="0"/>
              <a:t>dipelajari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mengajar</a:t>
            </a:r>
            <a:endParaRPr lang="en-US" dirty="0" smtClean="0"/>
          </a:p>
          <a:p>
            <a:r>
              <a:rPr lang="en-US" dirty="0" err="1" smtClean="0"/>
              <a:t>Mudah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dimengerti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endParaRPr lang="en-US" dirty="0" smtClean="0"/>
          </a:p>
          <a:p>
            <a:r>
              <a:rPr lang="en-US" dirty="0" err="1" smtClean="0"/>
              <a:t>Mudah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diperoleh</a:t>
            </a:r>
            <a:r>
              <a:rPr lang="en-US" dirty="0" smtClean="0"/>
              <a:t>, </a:t>
            </a:r>
            <a:r>
              <a:rPr lang="en-US" dirty="0" err="1" smtClean="0"/>
              <a:t>diinstall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open source,</a:t>
            </a:r>
          </a:p>
          <a:p>
            <a:r>
              <a:rPr lang="en-US" dirty="0" err="1" smtClean="0"/>
              <a:t>Mendukung</a:t>
            </a:r>
            <a:r>
              <a:rPr lang="en-US" dirty="0" smtClean="0"/>
              <a:t> Multi Platform </a:t>
            </a:r>
            <a:r>
              <a:rPr lang="en-US" dirty="0" err="1" smtClean="0"/>
              <a:t>dan</a:t>
            </a:r>
            <a:r>
              <a:rPr lang="en-US" dirty="0" smtClean="0"/>
              <a:t> Multi System</a:t>
            </a:r>
          </a:p>
          <a:p>
            <a:r>
              <a:rPr lang="en-US" dirty="0" err="1" smtClean="0"/>
              <a:t>Memungkinkan</a:t>
            </a:r>
            <a:r>
              <a:rPr lang="en-US" dirty="0" smtClean="0"/>
              <a:t> </a:t>
            </a:r>
            <a:r>
              <a:rPr lang="en-US" dirty="0" err="1" smtClean="0"/>
              <a:t>membuat</a:t>
            </a:r>
            <a:r>
              <a:rPr lang="en-US" dirty="0" smtClean="0"/>
              <a:t> program </a:t>
            </a:r>
            <a:r>
              <a:rPr lang="en-US" dirty="0" err="1" smtClean="0"/>
              <a:t>rumit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mudah</a:t>
            </a:r>
            <a:endParaRPr lang="en-US" dirty="0" smtClean="0"/>
          </a:p>
          <a:p>
            <a:r>
              <a:rPr lang="en-US" dirty="0" err="1" smtClean="0"/>
              <a:t>Berorientasi</a:t>
            </a:r>
            <a:r>
              <a:rPr lang="en-US" dirty="0" smtClean="0"/>
              <a:t> </a:t>
            </a:r>
            <a:r>
              <a:rPr lang="en-US" dirty="0" err="1" smtClean="0"/>
              <a:t>Obyek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709123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Kekurangan</a:t>
            </a:r>
            <a:r>
              <a:rPr lang="en-US" dirty="0" smtClean="0"/>
              <a:t> Python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Sangat</a:t>
            </a:r>
            <a:r>
              <a:rPr lang="en-US" dirty="0" smtClean="0"/>
              <a:t> </a:t>
            </a:r>
            <a:r>
              <a:rPr lang="en-US" dirty="0" err="1" smtClean="0"/>
              <a:t>lambat</a:t>
            </a:r>
            <a:endParaRPr lang="en-US" dirty="0" smtClean="0"/>
          </a:p>
          <a:p>
            <a:r>
              <a:rPr lang="en-US" dirty="0" err="1" smtClean="0"/>
              <a:t>Bukan</a:t>
            </a:r>
            <a:r>
              <a:rPr lang="en-US" dirty="0" smtClean="0"/>
              <a:t> </a:t>
            </a:r>
            <a:r>
              <a:rPr lang="en-US" dirty="0" err="1" smtClean="0"/>
              <a:t>pilihan</a:t>
            </a:r>
            <a:r>
              <a:rPr lang="en-US" dirty="0" smtClean="0"/>
              <a:t> yang </a:t>
            </a:r>
            <a:r>
              <a:rPr lang="en-US" dirty="0" err="1" smtClean="0"/>
              <a:t>baik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tugas-tugas</a:t>
            </a:r>
            <a:r>
              <a:rPr lang="en-US" dirty="0" smtClean="0"/>
              <a:t> yang </a:t>
            </a:r>
            <a:r>
              <a:rPr lang="en-US" dirty="0" err="1" smtClean="0"/>
              <a:t>membutuhkan</a:t>
            </a:r>
            <a:r>
              <a:rPr lang="en-US" dirty="0" smtClean="0"/>
              <a:t> </a:t>
            </a:r>
            <a:r>
              <a:rPr lang="en-US" dirty="0" err="1" smtClean="0"/>
              <a:t>memori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9989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0427" y="0"/>
            <a:ext cx="9620250" cy="664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143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Apa</a:t>
            </a:r>
            <a:r>
              <a:rPr lang="en-US" dirty="0" smtClean="0"/>
              <a:t> yang </a:t>
            </a:r>
            <a:r>
              <a:rPr lang="en-US" dirty="0" err="1" smtClean="0"/>
              <a:t>membuat</a:t>
            </a:r>
            <a:r>
              <a:rPr lang="en-US" dirty="0" smtClean="0"/>
              <a:t> Python </a:t>
            </a:r>
            <a:r>
              <a:rPr lang="en-US" dirty="0" err="1" smtClean="0"/>
              <a:t>Spesial</a:t>
            </a:r>
            <a:r>
              <a:rPr lang="en-US" dirty="0" smtClean="0"/>
              <a:t>?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7954851"/>
              </p:ext>
            </p:extLst>
          </p:nvPr>
        </p:nvGraphicFramePr>
        <p:xfrm>
          <a:off x="1906524" y="1822959"/>
          <a:ext cx="8378952" cy="3443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12681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87739331"/>
              </p:ext>
            </p:extLst>
          </p:nvPr>
        </p:nvGraphicFramePr>
        <p:xfrm>
          <a:off x="838200" y="1094570"/>
          <a:ext cx="105156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274711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Python Software Foundation (PSF)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 smtClean="0"/>
              <a:t>komunitas</a:t>
            </a:r>
            <a:r>
              <a:rPr lang="en-US" dirty="0" smtClean="0"/>
              <a:t> yang </a:t>
            </a:r>
            <a:r>
              <a:rPr lang="en-US" dirty="0" err="1" smtClean="0"/>
              <a:t>bertujuan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mengembangkan</a:t>
            </a:r>
            <a:r>
              <a:rPr lang="en-US" dirty="0" smtClean="0"/>
              <a:t>, </a:t>
            </a:r>
            <a:r>
              <a:rPr lang="en-US" dirty="0" err="1" smtClean="0"/>
              <a:t>meningkatkan</a:t>
            </a:r>
            <a:r>
              <a:rPr lang="en-US" dirty="0" smtClean="0"/>
              <a:t>, </a:t>
            </a:r>
            <a:r>
              <a:rPr lang="en-US" dirty="0" err="1" smtClean="0"/>
              <a:t>memperluas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mempopulerkan</a:t>
            </a:r>
            <a:r>
              <a:rPr lang="en-US" dirty="0" smtClean="0"/>
              <a:t> Python</a:t>
            </a:r>
          </a:p>
          <a:p>
            <a:r>
              <a:rPr lang="en-US" dirty="0" err="1" smtClean="0"/>
              <a:t>Presiden</a:t>
            </a:r>
            <a:r>
              <a:rPr lang="en-US" dirty="0" smtClean="0"/>
              <a:t> PSF </a:t>
            </a:r>
            <a:r>
              <a:rPr lang="en-US" dirty="0" err="1" smtClean="0"/>
              <a:t>adalah</a:t>
            </a:r>
            <a:r>
              <a:rPr lang="en-US" dirty="0" smtClean="0"/>
              <a:t> Guido von Rossum</a:t>
            </a:r>
          </a:p>
          <a:p>
            <a:r>
              <a:rPr lang="en-US" dirty="0" smtClean="0"/>
              <a:t>url: </a:t>
            </a:r>
            <a:r>
              <a:rPr lang="en-US" dirty="0">
                <a:hlinkClick r:id="rId2"/>
              </a:rPr>
              <a:t>https://www.python.org/psf-landing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3074" name="Picture 2" descr="https://us.pycon.org/2018/site_media/media/sponsor_files/PSF-Logo_nRGJKQo.png.300x300_q8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0935" y="171296"/>
            <a:ext cx="2857500" cy="1228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74071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Python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 smtClean="0"/>
              <a:t>CPython</a:t>
            </a:r>
            <a:endParaRPr lang="en-US" dirty="0" smtClean="0"/>
          </a:p>
          <a:p>
            <a:r>
              <a:rPr lang="en-US" dirty="0" smtClean="0"/>
              <a:t>Python alias </a:t>
            </a:r>
            <a:r>
              <a:rPr lang="en-US" dirty="0" err="1" smtClean="0"/>
              <a:t>CPython</a:t>
            </a:r>
            <a:endParaRPr lang="en-US" dirty="0" smtClean="0"/>
          </a:p>
          <a:p>
            <a:r>
              <a:rPr lang="en-US" dirty="0" smtClean="0"/>
              <a:t> All </a:t>
            </a:r>
            <a:r>
              <a:rPr lang="en-US" dirty="0"/>
              <a:t>Pythons coming from the PSF are written in the "C" language.</a:t>
            </a:r>
          </a:p>
          <a:p>
            <a:pPr lvl="1"/>
            <a:r>
              <a:rPr lang="en-US" dirty="0"/>
              <a:t>Salah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alasannya</a:t>
            </a:r>
            <a:r>
              <a:rPr lang="en-US" dirty="0"/>
              <a:t>, Python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mudah</a:t>
            </a:r>
            <a:r>
              <a:rPr lang="en-US" dirty="0"/>
              <a:t> </a:t>
            </a:r>
            <a:r>
              <a:rPr lang="en-US" dirty="0" err="1"/>
              <a:t>dipindahkan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dimigrasikan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semua</a:t>
            </a:r>
            <a:r>
              <a:rPr lang="en-US" dirty="0"/>
              <a:t> platform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kemampuan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mengkompilasi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menjalankan</a:t>
            </a:r>
            <a:r>
              <a:rPr lang="en-US" dirty="0"/>
              <a:t> program Bahasa “C</a:t>
            </a:r>
            <a:r>
              <a:rPr lang="en-US" dirty="0" smtClean="0"/>
              <a:t>”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8173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Terdapat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Python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 smtClean="0"/>
              <a:t>Cython</a:t>
            </a:r>
            <a:endParaRPr lang="en-US" dirty="0" smtClean="0"/>
          </a:p>
          <a:p>
            <a:r>
              <a:rPr lang="en-US" dirty="0" smtClean="0"/>
              <a:t>Salah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solusi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mengatasi</a:t>
            </a:r>
            <a:r>
              <a:rPr lang="en-US" dirty="0" smtClean="0"/>
              <a:t> </a:t>
            </a:r>
            <a:r>
              <a:rPr lang="en-US" dirty="0" err="1" smtClean="0"/>
              <a:t>kelemahan</a:t>
            </a:r>
            <a:r>
              <a:rPr lang="en-US" dirty="0" smtClean="0"/>
              <a:t> Python yang </a:t>
            </a:r>
            <a:r>
              <a:rPr lang="en-US" dirty="0" err="1" smtClean="0"/>
              <a:t>lambat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memproses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Perhitungan</a:t>
            </a:r>
            <a:r>
              <a:rPr lang="en-US" dirty="0" smtClean="0"/>
              <a:t> </a:t>
            </a:r>
            <a:r>
              <a:rPr lang="en-US" dirty="0" err="1" smtClean="0"/>
              <a:t>matematika</a:t>
            </a:r>
            <a:r>
              <a:rPr lang="en-US" dirty="0" smtClean="0"/>
              <a:t> yang </a:t>
            </a:r>
            <a:r>
              <a:rPr lang="en-US" dirty="0" err="1" smtClean="0"/>
              <a:t>komplek</a:t>
            </a:r>
            <a:r>
              <a:rPr lang="en-US" dirty="0" smtClean="0"/>
              <a:t> dg </a:t>
            </a:r>
            <a:r>
              <a:rPr lang="en-US" dirty="0" err="1" smtClean="0"/>
              <a:t>mudah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dikodekan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Python (</a:t>
            </a:r>
            <a:r>
              <a:rPr lang="en-US" dirty="0" err="1" smtClean="0"/>
              <a:t>jauh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mudah</a:t>
            </a:r>
            <a:r>
              <a:rPr lang="en-US" dirty="0" smtClean="0"/>
              <a:t> </a:t>
            </a:r>
            <a:r>
              <a:rPr lang="en-US" dirty="0" err="1" smtClean="0"/>
              <a:t>daripada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“C”), </a:t>
            </a:r>
            <a:r>
              <a:rPr lang="en-US" dirty="0" err="1" smtClean="0"/>
              <a:t>tp</a:t>
            </a:r>
            <a:r>
              <a:rPr lang="en-US" dirty="0" smtClean="0"/>
              <a:t> </a:t>
            </a:r>
            <a:r>
              <a:rPr lang="en-US" dirty="0" err="1" smtClean="0"/>
              <a:t>eksekusi</a:t>
            </a:r>
            <a:r>
              <a:rPr lang="en-US" dirty="0" smtClean="0"/>
              <a:t> </a:t>
            </a:r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yg</a:t>
            </a:r>
            <a:r>
              <a:rPr lang="en-US" dirty="0" smtClean="0"/>
              <a:t> </a:t>
            </a:r>
            <a:r>
              <a:rPr lang="en-US" dirty="0" err="1" smtClean="0"/>
              <a:t>dihasilkan</a:t>
            </a:r>
            <a:r>
              <a:rPr lang="en-US" dirty="0" smtClean="0"/>
              <a:t> </a:t>
            </a:r>
            <a:r>
              <a:rPr lang="en-US" dirty="0" err="1" smtClean="0"/>
              <a:t>mungkin</a:t>
            </a:r>
            <a:r>
              <a:rPr lang="en-US" dirty="0" smtClean="0"/>
              <a:t> </a:t>
            </a:r>
            <a:r>
              <a:rPr lang="en-US" dirty="0" err="1" smtClean="0"/>
              <a:t>sangat</a:t>
            </a:r>
            <a:r>
              <a:rPr lang="en-US" dirty="0" smtClean="0"/>
              <a:t> </a:t>
            </a:r>
            <a:r>
              <a:rPr lang="en-US" dirty="0" err="1" smtClean="0"/>
              <a:t>memakan</a:t>
            </a:r>
            <a:r>
              <a:rPr lang="en-US" dirty="0" smtClean="0"/>
              <a:t> </a:t>
            </a:r>
            <a:r>
              <a:rPr lang="en-US" dirty="0" err="1" smtClean="0"/>
              <a:t>waktu</a:t>
            </a:r>
            <a:r>
              <a:rPr lang="en-US" dirty="0" smtClean="0"/>
              <a:t>.</a:t>
            </a:r>
          </a:p>
          <a:p>
            <a:pPr lvl="1"/>
            <a:r>
              <a:rPr lang="en-US" dirty="0" err="1" smtClean="0"/>
              <a:t>Solusinya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dg </a:t>
            </a:r>
            <a:r>
              <a:rPr lang="en-US" dirty="0" err="1" smtClean="0"/>
              <a:t>menulis</a:t>
            </a:r>
            <a:r>
              <a:rPr lang="en-US" dirty="0" smtClean="0"/>
              <a:t> program </a:t>
            </a:r>
            <a:r>
              <a:rPr lang="en-US" dirty="0" err="1" smtClean="0"/>
              <a:t>matematika</a:t>
            </a:r>
            <a:r>
              <a:rPr lang="en-US" dirty="0" smtClean="0"/>
              <a:t> yang </a:t>
            </a:r>
            <a:r>
              <a:rPr lang="en-US" dirty="0" err="1" smtClean="0"/>
              <a:t>komplek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Python, </a:t>
            </a:r>
            <a:r>
              <a:rPr lang="en-US" dirty="0" err="1" smtClean="0"/>
              <a:t>dan</a:t>
            </a:r>
            <a:r>
              <a:rPr lang="en-US" dirty="0"/>
              <a:t> </a:t>
            </a:r>
            <a:r>
              <a:rPr lang="en-US" dirty="0" err="1" smtClean="0"/>
              <a:t>menterjemahkannya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“C”.</a:t>
            </a:r>
          </a:p>
          <a:p>
            <a:pPr lvl="1"/>
            <a:r>
              <a:rPr lang="en-US" dirty="0" err="1" smtClean="0"/>
              <a:t>Cython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utk</a:t>
            </a:r>
            <a:r>
              <a:rPr lang="en-US" dirty="0" smtClean="0"/>
              <a:t> </a:t>
            </a:r>
            <a:r>
              <a:rPr lang="en-US" dirty="0" err="1" smtClean="0"/>
              <a:t>menterjemahkan</a:t>
            </a:r>
            <a:r>
              <a:rPr lang="en-US" dirty="0" smtClean="0"/>
              <a:t> source code Python </a:t>
            </a:r>
            <a:r>
              <a:rPr lang="en-US" dirty="0" err="1" smtClean="0"/>
              <a:t>menjadi</a:t>
            </a:r>
            <a:r>
              <a:rPr lang="en-US" dirty="0" smtClean="0"/>
              <a:t> “C”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098" name="Picture 2" descr="https://upload.wikimedia.org/wikipedia/en/thumb/c/ce/Cython-logo.svg/1200px-Cython-logo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7362" y="539845"/>
            <a:ext cx="2496438" cy="1112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68788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Profil</a:t>
            </a:r>
            <a:r>
              <a:rPr lang="en-US" dirty="0" smtClean="0"/>
              <a:t> Hendi Hermawan, S.T., M.T.I.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hendiananta@gmail.com</a:t>
            </a:r>
            <a:r>
              <a:rPr lang="en-US" dirty="0" smtClean="0"/>
              <a:t> / 085710098205</a:t>
            </a:r>
          </a:p>
          <a:p>
            <a:r>
              <a:rPr lang="en-US" dirty="0" smtClean="0"/>
              <a:t>Dosen:</a:t>
            </a:r>
          </a:p>
          <a:p>
            <a:pPr lvl="1"/>
            <a:r>
              <a:rPr lang="en-US" dirty="0" smtClean="0"/>
              <a:t>Teknik Informatika, UMB, 2004-2010</a:t>
            </a:r>
          </a:p>
          <a:p>
            <a:pPr lvl="1"/>
            <a:r>
              <a:rPr lang="en-US" dirty="0" smtClean="0"/>
              <a:t>Multimedia, STDI </a:t>
            </a:r>
            <a:r>
              <a:rPr lang="en-US" dirty="0" err="1" smtClean="0"/>
              <a:t>Interstudi</a:t>
            </a:r>
            <a:r>
              <a:rPr lang="en-US" dirty="0" smtClean="0"/>
              <a:t>, 2010-2014</a:t>
            </a:r>
          </a:p>
          <a:p>
            <a:pPr lvl="1"/>
            <a:r>
              <a:rPr lang="en-US" dirty="0" smtClean="0"/>
              <a:t>Teknik Informatika, STTI NIIT I-Tech, 2005-2014</a:t>
            </a:r>
          </a:p>
          <a:p>
            <a:pPr lvl="1"/>
            <a:r>
              <a:rPr lang="en-US" dirty="0" smtClean="0"/>
              <a:t>Teknik Informatika, Univ. Pembangunan Jaya, 2014-skg</a:t>
            </a:r>
          </a:p>
          <a:p>
            <a:r>
              <a:rPr lang="en-US" dirty="0" err="1" smtClean="0"/>
              <a:t>Instruktur</a:t>
            </a:r>
            <a:r>
              <a:rPr lang="en-US" dirty="0"/>
              <a:t> </a:t>
            </a:r>
            <a:r>
              <a:rPr lang="en-US" dirty="0" smtClean="0"/>
              <a:t>Cisco Academy Indonesia</a:t>
            </a:r>
          </a:p>
          <a:p>
            <a:r>
              <a:rPr lang="en-US" dirty="0" smtClean="0"/>
              <a:t>Founder depokhosting.com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2474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Terdapat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Python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Jython</a:t>
            </a:r>
            <a:endParaRPr lang="en-US" dirty="0" smtClean="0"/>
          </a:p>
          <a:p>
            <a:r>
              <a:rPr lang="en-US" dirty="0" smtClean="0"/>
              <a:t>‘J’ </a:t>
            </a:r>
            <a:r>
              <a:rPr lang="en-US" dirty="0" err="1" smtClean="0"/>
              <a:t>utk</a:t>
            </a:r>
            <a:r>
              <a:rPr lang="en-US" dirty="0" smtClean="0"/>
              <a:t> Java</a:t>
            </a:r>
          </a:p>
          <a:p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ingin</a:t>
            </a:r>
            <a:r>
              <a:rPr lang="en-US" dirty="0" smtClean="0"/>
              <a:t> </a:t>
            </a:r>
            <a:r>
              <a:rPr lang="en-US" dirty="0" err="1" smtClean="0"/>
              <a:t>mengembangkan</a:t>
            </a:r>
            <a:r>
              <a:rPr lang="en-US" dirty="0" smtClean="0"/>
              <a:t> system </a:t>
            </a:r>
            <a:r>
              <a:rPr lang="en-US" dirty="0" err="1" smtClean="0"/>
              <a:t>besar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kompleks</a:t>
            </a:r>
            <a:r>
              <a:rPr lang="en-US" dirty="0" smtClean="0"/>
              <a:t> yang </a:t>
            </a:r>
            <a:r>
              <a:rPr lang="en-US" dirty="0" err="1" smtClean="0"/>
              <a:t>ditulis</a:t>
            </a:r>
            <a:r>
              <a:rPr lang="en-US" dirty="0" smtClean="0"/>
              <a:t> </a:t>
            </a:r>
            <a:r>
              <a:rPr lang="en-US" dirty="0" err="1" smtClean="0"/>
              <a:t>seluruhnya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Bahasa java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ingin</a:t>
            </a:r>
            <a:r>
              <a:rPr lang="en-US" dirty="0" smtClean="0"/>
              <a:t> </a:t>
            </a:r>
            <a:r>
              <a:rPr lang="en-US" dirty="0" err="1" smtClean="0"/>
              <a:t>menambahkan</a:t>
            </a:r>
            <a:r>
              <a:rPr lang="en-US" dirty="0" smtClean="0"/>
              <a:t> </a:t>
            </a:r>
            <a:r>
              <a:rPr lang="en-US" dirty="0" err="1" smtClean="0"/>
              <a:t>fleksibilitas</a:t>
            </a:r>
            <a:r>
              <a:rPr lang="en-US" dirty="0" smtClean="0"/>
              <a:t> Python.</a:t>
            </a:r>
          </a:p>
          <a:p>
            <a:r>
              <a:rPr lang="en-US" dirty="0" err="1" smtClean="0"/>
              <a:t>Jython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berkomunikasi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infrastruktur</a:t>
            </a:r>
            <a:r>
              <a:rPr lang="en-US" dirty="0" smtClean="0"/>
              <a:t> Java yang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efektif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Implementasi</a:t>
            </a:r>
            <a:r>
              <a:rPr lang="en-US" dirty="0" smtClean="0"/>
              <a:t> </a:t>
            </a:r>
            <a:r>
              <a:rPr lang="en-US" dirty="0" err="1"/>
              <a:t>Jython</a:t>
            </a:r>
            <a:r>
              <a:rPr lang="en-US" dirty="0"/>
              <a:t>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mengikuti</a:t>
            </a:r>
            <a:r>
              <a:rPr lang="en-US" dirty="0"/>
              <a:t> </a:t>
            </a:r>
            <a:r>
              <a:rPr lang="en-US" dirty="0" err="1"/>
              <a:t>standar</a:t>
            </a:r>
            <a:r>
              <a:rPr lang="en-US" dirty="0"/>
              <a:t> Python 2.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Jython</a:t>
            </a:r>
            <a:r>
              <a:rPr lang="en-US" dirty="0"/>
              <a:t> yang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Python 3, </a:t>
            </a:r>
            <a:r>
              <a:rPr lang="en-US" dirty="0" err="1"/>
              <a:t>sejauh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.</a:t>
            </a:r>
          </a:p>
        </p:txBody>
      </p:sp>
      <p:pic>
        <p:nvPicPr>
          <p:cNvPr id="5122" name="Picture 2" descr="Image result for jython logo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9871" y="325716"/>
            <a:ext cx="2733929" cy="1760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52444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Terdapat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Python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PyPy</a:t>
            </a:r>
            <a:endParaRPr lang="en-US" dirty="0" smtClean="0"/>
          </a:p>
          <a:p>
            <a:r>
              <a:rPr lang="en-US" dirty="0" err="1" smtClean="0"/>
              <a:t>Pypy</a:t>
            </a:r>
            <a:r>
              <a:rPr lang="en-US" dirty="0" smtClean="0"/>
              <a:t> </a:t>
            </a:r>
            <a:r>
              <a:rPr lang="en-US" dirty="0" err="1" smtClean="0"/>
              <a:t>mewakili</a:t>
            </a:r>
            <a:r>
              <a:rPr lang="en-US" dirty="0" smtClean="0"/>
              <a:t> </a:t>
            </a:r>
            <a:r>
              <a:rPr lang="en-US" dirty="0" err="1" smtClean="0"/>
              <a:t>lingkungan</a:t>
            </a:r>
            <a:r>
              <a:rPr lang="en-US" dirty="0" smtClean="0"/>
              <a:t> Python yang </a:t>
            </a:r>
            <a:r>
              <a:rPr lang="en-US" dirty="0" err="1" smtClean="0"/>
              <a:t>ditulis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Bahasa Python-like (</a:t>
            </a:r>
            <a:r>
              <a:rPr lang="en-US" dirty="0" err="1" smtClean="0"/>
              <a:t>seperti</a:t>
            </a:r>
            <a:r>
              <a:rPr lang="en-US" dirty="0" smtClean="0"/>
              <a:t> Python) yang </a:t>
            </a:r>
            <a:r>
              <a:rPr lang="en-US" dirty="0" err="1" smtClean="0"/>
              <a:t>bernama</a:t>
            </a:r>
            <a:r>
              <a:rPr lang="en-US" dirty="0" smtClean="0"/>
              <a:t> </a:t>
            </a:r>
            <a:r>
              <a:rPr lang="en-US" dirty="0" err="1" smtClean="0"/>
              <a:t>Rpython</a:t>
            </a:r>
            <a:r>
              <a:rPr lang="en-US" dirty="0" smtClean="0"/>
              <a:t> (Restricted Python).</a:t>
            </a:r>
          </a:p>
          <a:p>
            <a:r>
              <a:rPr lang="en-US" dirty="0" err="1" smtClean="0"/>
              <a:t>Pypy</a:t>
            </a:r>
            <a:r>
              <a:rPr lang="en-US" dirty="0" smtClean="0"/>
              <a:t> </a:t>
            </a:r>
            <a:r>
              <a:rPr lang="en-US" dirty="0" err="1" smtClean="0"/>
              <a:t>berguna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menguji</a:t>
            </a:r>
            <a:r>
              <a:rPr lang="en-US" dirty="0" smtClean="0"/>
              <a:t> </a:t>
            </a:r>
            <a:r>
              <a:rPr lang="en-US" dirty="0" err="1" smtClean="0"/>
              <a:t>fitur</a:t>
            </a:r>
            <a:r>
              <a:rPr lang="en-US" dirty="0" smtClean="0"/>
              <a:t> </a:t>
            </a:r>
            <a:r>
              <a:rPr lang="en-US" dirty="0" err="1" smtClean="0"/>
              <a:t>baru</a:t>
            </a:r>
            <a:r>
              <a:rPr lang="en-US" dirty="0" smtClean="0"/>
              <a:t> yang </a:t>
            </a:r>
            <a:r>
              <a:rPr lang="en-US" dirty="0" err="1" smtClean="0"/>
              <a:t>mungkin</a:t>
            </a:r>
            <a:r>
              <a:rPr lang="en-US" dirty="0" smtClean="0"/>
              <a:t> (</a:t>
            </a:r>
            <a:r>
              <a:rPr lang="en-US" dirty="0" err="1" smtClean="0"/>
              <a:t>tetapi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) </a:t>
            </a:r>
            <a:r>
              <a:rPr lang="en-US" dirty="0" err="1" smtClean="0"/>
              <a:t>diperkenalkan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implementasi</a:t>
            </a:r>
            <a:r>
              <a:rPr lang="en-US" dirty="0" smtClean="0"/>
              <a:t> Python </a:t>
            </a:r>
            <a:endParaRPr lang="en-US" dirty="0"/>
          </a:p>
        </p:txBody>
      </p:sp>
      <p:pic>
        <p:nvPicPr>
          <p:cNvPr id="1026" name="Picture 2" descr="https://d1q6f0aelx0por.cloudfront.net/product-logos/1d2ebdfc-9d47-472d-b8b5-91db0ec78297-pyp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0" y="34578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45047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Terdapat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Python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Ada </a:t>
            </a:r>
            <a:r>
              <a:rPr lang="en-US" dirty="0" err="1" smtClean="0"/>
              <a:t>banyak</a:t>
            </a:r>
            <a:r>
              <a:rPr lang="en-US" dirty="0" smtClean="0"/>
              <a:t> </a:t>
            </a:r>
            <a:r>
              <a:rPr lang="en-US" dirty="0" err="1" smtClean="0"/>
              <a:t>jenis</a:t>
            </a:r>
            <a:r>
              <a:rPr lang="en-US" dirty="0" smtClean="0"/>
              <a:t> Python </a:t>
            </a:r>
            <a:r>
              <a:rPr lang="en-US" dirty="0" err="1" smtClean="0"/>
              <a:t>didunia</a:t>
            </a:r>
            <a:r>
              <a:rPr lang="en-US" dirty="0" smtClean="0"/>
              <a:t>,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materi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berfokus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Cpython</a:t>
            </a:r>
            <a:r>
              <a:rPr lang="en-US" dirty="0" smtClean="0"/>
              <a:t> (Python 3)</a:t>
            </a:r>
          </a:p>
          <a:p>
            <a:endParaRPr lang="en-US" dirty="0"/>
          </a:p>
        </p:txBody>
      </p:sp>
      <p:pic>
        <p:nvPicPr>
          <p:cNvPr id="4" name="Picture 2" descr="https://upload.wikimedia.org/wikipedia/en/thumb/c/ce/Cython-logo.svg/1200px-Cython-logo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4509" y="3040059"/>
            <a:ext cx="2496438" cy="1112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4099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Menginstall</a:t>
            </a:r>
            <a:r>
              <a:rPr lang="en-US" dirty="0" smtClean="0"/>
              <a:t> Python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Linux</a:t>
            </a:r>
          </a:p>
          <a:p>
            <a:r>
              <a:rPr lang="en-US" dirty="0" err="1" smtClean="0"/>
              <a:t>Untuk</a:t>
            </a:r>
            <a:r>
              <a:rPr lang="en-US" dirty="0" smtClean="0"/>
              <a:t> OS Linux, </a:t>
            </a:r>
            <a:r>
              <a:rPr lang="en-US" dirty="0" err="1" smtClean="0"/>
              <a:t>kebanyakan</a:t>
            </a:r>
            <a:r>
              <a:rPr lang="en-US" dirty="0" smtClean="0"/>
              <a:t> Python </a:t>
            </a:r>
            <a:r>
              <a:rPr lang="en-US" dirty="0" err="1" smtClean="0"/>
              <a:t>telah</a:t>
            </a:r>
            <a:r>
              <a:rPr lang="en-US" dirty="0" smtClean="0"/>
              <a:t> </a:t>
            </a:r>
            <a:r>
              <a:rPr lang="en-US" dirty="0" err="1" smtClean="0"/>
              <a:t>terinstall</a:t>
            </a:r>
            <a:r>
              <a:rPr lang="en-US" dirty="0" smtClean="0"/>
              <a:t>, </a:t>
            </a:r>
            <a:r>
              <a:rPr lang="en-US" dirty="0" err="1" smtClean="0"/>
              <a:t>hal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dikarenakan</a:t>
            </a:r>
            <a:r>
              <a:rPr lang="en-US" dirty="0" smtClean="0"/>
              <a:t> </a:t>
            </a:r>
            <a:r>
              <a:rPr lang="en-US" dirty="0" err="1" smtClean="0"/>
              <a:t>infrastruktur</a:t>
            </a:r>
            <a:r>
              <a:rPr lang="en-US" dirty="0" smtClean="0"/>
              <a:t> Python </a:t>
            </a:r>
            <a:r>
              <a:rPr lang="en-US" dirty="0" err="1" smtClean="0"/>
              <a:t>banyak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komponen</a:t>
            </a:r>
            <a:r>
              <a:rPr lang="en-US" dirty="0" smtClean="0"/>
              <a:t> OS Linux.</a:t>
            </a:r>
          </a:p>
          <a:p>
            <a:pPr lvl="1"/>
            <a:r>
              <a:rPr lang="en-US" dirty="0" err="1" smtClean="0"/>
              <a:t>Contoh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Package Managers yang </a:t>
            </a:r>
            <a:r>
              <a:rPr lang="en-US" dirty="0" err="1" smtClean="0"/>
              <a:t>ditulis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Bahasa Python</a:t>
            </a:r>
          </a:p>
          <a:p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Python, </a:t>
            </a:r>
            <a:r>
              <a:rPr lang="en-US" dirty="0" err="1" smtClean="0"/>
              <a:t>pengguna</a:t>
            </a:r>
            <a:r>
              <a:rPr lang="en-US" dirty="0" smtClean="0"/>
              <a:t> Linux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membuka</a:t>
            </a:r>
            <a:r>
              <a:rPr lang="en-US" dirty="0" smtClean="0"/>
              <a:t> terminal/console,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mengetik</a:t>
            </a:r>
            <a:r>
              <a:rPr lang="en-US" dirty="0"/>
              <a:t> </a:t>
            </a:r>
            <a:r>
              <a:rPr lang="en-US" dirty="0" err="1" smtClean="0"/>
              <a:t>perintah</a:t>
            </a:r>
            <a:r>
              <a:rPr lang="en-US" dirty="0" smtClean="0"/>
              <a:t>:</a:t>
            </a:r>
          </a:p>
          <a:p>
            <a:pPr marL="457200" lvl="1" indent="0">
              <a:buNone/>
            </a:pPr>
            <a:r>
              <a:rPr lang="en-US" dirty="0" smtClean="0"/>
              <a:t>python3</a:t>
            </a:r>
          </a:p>
        </p:txBody>
      </p:sp>
    </p:spTree>
    <p:extLst>
      <p:ext uri="{BB962C8B-B14F-4D97-AF65-F5344CB8AC3E}">
        <p14:creationId xmlns:p14="http://schemas.microsoft.com/office/powerpoint/2010/main" val="36613276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Menginstall</a:t>
            </a:r>
            <a:r>
              <a:rPr lang="en-US" dirty="0"/>
              <a:t> </a:t>
            </a:r>
            <a:r>
              <a:rPr lang="en-US" dirty="0" smtClean="0"/>
              <a:t>Python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01363"/>
            <a:ext cx="10515600" cy="486089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Linux</a:t>
            </a:r>
          </a:p>
          <a:p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Anda</a:t>
            </a:r>
            <a:r>
              <a:rPr lang="en-US" dirty="0" smtClean="0"/>
              <a:t> </a:t>
            </a:r>
            <a:r>
              <a:rPr lang="en-US" dirty="0" err="1" smtClean="0"/>
              <a:t>melihat</a:t>
            </a:r>
            <a:r>
              <a:rPr lang="en-US" dirty="0" smtClean="0"/>
              <a:t>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dibawah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komputer</a:t>
            </a:r>
            <a:r>
              <a:rPr lang="en-US" dirty="0" smtClean="0"/>
              <a:t> </a:t>
            </a:r>
            <a:r>
              <a:rPr lang="en-US" dirty="0" err="1" smtClean="0"/>
              <a:t>Anda</a:t>
            </a:r>
            <a:r>
              <a:rPr lang="en-US" dirty="0" smtClean="0"/>
              <a:t> </a:t>
            </a:r>
            <a:r>
              <a:rPr lang="en-US" dirty="0" err="1" smtClean="0"/>
              <a:t>telah</a:t>
            </a:r>
            <a:r>
              <a:rPr lang="en-US" dirty="0" smtClean="0"/>
              <a:t> </a:t>
            </a:r>
            <a:r>
              <a:rPr lang="en-US" dirty="0" err="1" smtClean="0"/>
              <a:t>siap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dirty="0" err="1" smtClean="0"/>
              <a:t>pemrograman</a:t>
            </a:r>
            <a:r>
              <a:rPr lang="en-US" dirty="0" smtClean="0"/>
              <a:t> Python.</a:t>
            </a:r>
          </a:p>
          <a:p>
            <a:r>
              <a:rPr lang="en-US" dirty="0" err="1" smtClean="0"/>
              <a:t>Jika</a:t>
            </a:r>
            <a:r>
              <a:rPr lang="en-US" dirty="0" smtClean="0"/>
              <a:t> Python 3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,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lihat</a:t>
            </a:r>
            <a:r>
              <a:rPr lang="en-US" dirty="0" smtClean="0"/>
              <a:t> </a:t>
            </a:r>
            <a:r>
              <a:rPr lang="en-US" dirty="0" err="1" smtClean="0"/>
              <a:t>dokumentasi</a:t>
            </a:r>
            <a:r>
              <a:rPr lang="en-US" dirty="0" smtClean="0"/>
              <a:t> Linux </a:t>
            </a:r>
            <a:r>
              <a:rPr lang="en-US" dirty="0" err="1" smtClean="0"/>
              <a:t>Anda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melihat</a:t>
            </a:r>
            <a:r>
              <a:rPr lang="en-US" dirty="0" smtClean="0"/>
              <a:t> </a:t>
            </a:r>
            <a:r>
              <a:rPr lang="en-US" dirty="0" err="1" smtClean="0"/>
              <a:t>bagaimana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package manager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mengunduh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menginstall</a:t>
            </a:r>
            <a:r>
              <a:rPr lang="en-US" dirty="0" smtClean="0"/>
              <a:t> </a:t>
            </a:r>
            <a:r>
              <a:rPr lang="en-US" dirty="0" err="1" smtClean="0"/>
              <a:t>paket</a:t>
            </a:r>
            <a:r>
              <a:rPr lang="en-US" dirty="0" smtClean="0"/>
              <a:t> </a:t>
            </a:r>
            <a:r>
              <a:rPr lang="en-US" b="1" dirty="0" smtClean="0"/>
              <a:t>python3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8529" y="2205865"/>
            <a:ext cx="10050527" cy="1948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3797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Menginstall</a:t>
            </a:r>
            <a:r>
              <a:rPr lang="en-US" dirty="0"/>
              <a:t> Python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Windows</a:t>
            </a:r>
          </a:p>
          <a:p>
            <a:r>
              <a:rPr lang="en-US" dirty="0"/>
              <a:t>Download di </a:t>
            </a:r>
            <a:r>
              <a:rPr lang="en-US" dirty="0">
                <a:hlinkClick r:id="rId2"/>
              </a:rPr>
              <a:t>https://www.python.org/downloads</a:t>
            </a:r>
            <a:r>
              <a:rPr lang="en-US" dirty="0" smtClean="0">
                <a:hlinkClick r:id="rId2"/>
              </a:rPr>
              <a:t>/</a:t>
            </a:r>
            <a:r>
              <a:rPr lang="en-US" dirty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install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mengikuti</a:t>
            </a:r>
            <a:r>
              <a:rPr lang="en-US" dirty="0" smtClean="0"/>
              <a:t> step-step yang </a:t>
            </a:r>
            <a:r>
              <a:rPr lang="en-US" dirty="0" err="1" smtClean="0"/>
              <a:t>diberikan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Biarkan</a:t>
            </a:r>
            <a:r>
              <a:rPr lang="en-US" dirty="0" smtClean="0"/>
              <a:t> default setting yang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saat</a:t>
            </a:r>
            <a:r>
              <a:rPr lang="en-US" dirty="0" smtClean="0"/>
              <a:t> </a:t>
            </a:r>
            <a:r>
              <a:rPr lang="en-US" dirty="0" err="1" smtClean="0"/>
              <a:t>instalasi</a:t>
            </a:r>
            <a:r>
              <a:rPr lang="en-US" dirty="0" smtClean="0"/>
              <a:t>, </a:t>
            </a:r>
            <a:r>
              <a:rPr lang="en-US" dirty="0" err="1" smtClean="0"/>
              <a:t>tetapi</a:t>
            </a:r>
            <a:r>
              <a:rPr lang="en-US" dirty="0" smtClean="0"/>
              <a:t> </a:t>
            </a:r>
            <a:r>
              <a:rPr lang="en-US" dirty="0" err="1" smtClean="0"/>
              <a:t>lihat</a:t>
            </a:r>
            <a:r>
              <a:rPr lang="en-US" dirty="0" smtClean="0"/>
              <a:t> checkbox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“Add Python 3.x to PATH”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centanglah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MacOS</a:t>
            </a:r>
            <a:endParaRPr lang="en-US" dirty="0" smtClean="0"/>
          </a:p>
          <a:p>
            <a:r>
              <a:rPr lang="en-US" dirty="0" smtClean="0"/>
              <a:t>Python 2 </a:t>
            </a:r>
            <a:r>
              <a:rPr lang="en-US" dirty="0" err="1" smtClean="0"/>
              <a:t>mungkin</a:t>
            </a:r>
            <a:r>
              <a:rPr lang="en-US" dirty="0" smtClean="0"/>
              <a:t> </a:t>
            </a:r>
            <a:r>
              <a:rPr lang="en-US" dirty="0" err="1" smtClean="0"/>
              <a:t>sudah</a:t>
            </a:r>
            <a:r>
              <a:rPr lang="en-US" dirty="0" smtClean="0"/>
              <a:t> </a:t>
            </a:r>
            <a:r>
              <a:rPr lang="en-US" dirty="0" err="1" smtClean="0"/>
              <a:t>terinstall</a:t>
            </a:r>
            <a:r>
              <a:rPr lang="en-US" dirty="0" smtClean="0"/>
              <a:t> </a:t>
            </a:r>
            <a:r>
              <a:rPr lang="en-US" dirty="0" err="1" smtClean="0"/>
              <a:t>sebelumnya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komputer</a:t>
            </a:r>
            <a:r>
              <a:rPr lang="en-US" dirty="0" smtClean="0"/>
              <a:t> </a:t>
            </a:r>
            <a:r>
              <a:rPr lang="en-US" dirty="0" err="1" smtClean="0"/>
              <a:t>Anda</a:t>
            </a:r>
            <a:r>
              <a:rPr lang="en-US" dirty="0" smtClean="0"/>
              <a:t>, </a:t>
            </a:r>
            <a:r>
              <a:rPr lang="en-US" dirty="0" err="1" smtClean="0"/>
              <a:t>tetapi</a:t>
            </a:r>
            <a:r>
              <a:rPr lang="en-US" dirty="0" smtClean="0"/>
              <a:t>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Python 3,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Anda</a:t>
            </a:r>
            <a:r>
              <a:rPr lang="en-US" dirty="0" smtClean="0"/>
              <a:t> </a:t>
            </a:r>
            <a:r>
              <a:rPr lang="en-US" dirty="0" err="1" smtClean="0"/>
              <a:t>masih</a:t>
            </a:r>
            <a:r>
              <a:rPr lang="en-US" dirty="0" smtClean="0"/>
              <a:t> </a:t>
            </a:r>
            <a:r>
              <a:rPr lang="en-US" dirty="0" err="1" smtClean="0"/>
              <a:t>perlu</a:t>
            </a:r>
            <a:r>
              <a:rPr lang="en-US" dirty="0" smtClean="0"/>
              <a:t> </a:t>
            </a:r>
            <a:r>
              <a:rPr lang="en-US" dirty="0" err="1" smtClean="0"/>
              <a:t>mengunduh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menginstall</a:t>
            </a:r>
            <a:r>
              <a:rPr lang="en-US" dirty="0" smtClean="0"/>
              <a:t> file .</a:t>
            </a:r>
            <a:r>
              <a:rPr lang="en-US" dirty="0" err="1" smtClean="0"/>
              <a:t>pkg</a:t>
            </a:r>
            <a:r>
              <a:rPr lang="en-US" dirty="0" smtClean="0"/>
              <a:t> yang </a:t>
            </a:r>
            <a:r>
              <a:rPr lang="en-US" dirty="0" err="1" smtClean="0"/>
              <a:t>relevan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web python.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7808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Bekerja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Python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01363"/>
            <a:ext cx="10515600" cy="5009985"/>
          </a:xfrm>
        </p:spPr>
        <p:txBody>
          <a:bodyPr>
            <a:noAutofit/>
          </a:bodyPr>
          <a:lstStyle/>
          <a:p>
            <a:r>
              <a:rPr lang="en-US" sz="3200" dirty="0" smtClean="0"/>
              <a:t>Ada </a:t>
            </a:r>
            <a:r>
              <a:rPr lang="en-US" sz="3200" dirty="0" err="1" smtClean="0"/>
              <a:t>beberapa</a:t>
            </a:r>
            <a:r>
              <a:rPr lang="en-US" sz="3200" dirty="0" smtClean="0"/>
              <a:t> tools </a:t>
            </a:r>
            <a:r>
              <a:rPr lang="en-US" sz="3200" dirty="0" err="1" smtClean="0"/>
              <a:t>dasar</a:t>
            </a:r>
            <a:r>
              <a:rPr lang="en-US" sz="3200" dirty="0" smtClean="0"/>
              <a:t> yang </a:t>
            </a:r>
            <a:r>
              <a:rPr lang="en-US" sz="3200" dirty="0" err="1" smtClean="0"/>
              <a:t>dibutuhkan</a:t>
            </a:r>
            <a:r>
              <a:rPr lang="en-US" sz="3200" dirty="0" smtClean="0"/>
              <a:t>:</a:t>
            </a:r>
          </a:p>
          <a:p>
            <a:pPr lvl="1"/>
            <a:r>
              <a:rPr lang="en-US" sz="2800" dirty="0" smtClean="0"/>
              <a:t>Editor, yang </a:t>
            </a:r>
            <a:r>
              <a:rPr lang="en-US" sz="2800" dirty="0" err="1" smtClean="0"/>
              <a:t>mendukung</a:t>
            </a:r>
            <a:r>
              <a:rPr lang="en-US" sz="2800" dirty="0" smtClean="0"/>
              <a:t> </a:t>
            </a:r>
            <a:r>
              <a:rPr lang="en-US" sz="2800" dirty="0" err="1" smtClean="0"/>
              <a:t>Anda</a:t>
            </a:r>
            <a:r>
              <a:rPr lang="en-US" sz="2800" dirty="0" smtClean="0"/>
              <a:t> </a:t>
            </a:r>
            <a:r>
              <a:rPr lang="en-US" sz="2800" dirty="0" err="1" smtClean="0"/>
              <a:t>dalam</a:t>
            </a:r>
            <a:r>
              <a:rPr lang="en-US" sz="2800" dirty="0" smtClean="0"/>
              <a:t> </a:t>
            </a:r>
            <a:r>
              <a:rPr lang="en-US" sz="2800" dirty="0" err="1" smtClean="0"/>
              <a:t>menulis</a:t>
            </a:r>
            <a:r>
              <a:rPr lang="en-US" sz="2800" dirty="0" smtClean="0"/>
              <a:t> </a:t>
            </a:r>
            <a:r>
              <a:rPr lang="en-US" sz="2800" dirty="0" err="1" smtClean="0"/>
              <a:t>kode</a:t>
            </a:r>
            <a:r>
              <a:rPr lang="en-US" sz="2800" dirty="0" smtClean="0"/>
              <a:t> program </a:t>
            </a:r>
            <a:r>
              <a:rPr lang="en-US" sz="2800" dirty="0" err="1" smtClean="0"/>
              <a:t>Anda</a:t>
            </a:r>
            <a:r>
              <a:rPr lang="en-US" sz="2800" dirty="0" smtClean="0"/>
              <a:t>. </a:t>
            </a:r>
            <a:endParaRPr lang="en-US" sz="2800" dirty="0"/>
          </a:p>
          <a:p>
            <a:pPr lvl="1"/>
            <a:r>
              <a:rPr lang="en-US" sz="2800" dirty="0" smtClean="0"/>
              <a:t>Console, </a:t>
            </a:r>
            <a:r>
              <a:rPr lang="en-US" sz="2800" dirty="0" err="1" smtClean="0"/>
              <a:t>untuk</a:t>
            </a:r>
            <a:r>
              <a:rPr lang="en-US" sz="2800" dirty="0" smtClean="0"/>
              <a:t> </a:t>
            </a:r>
            <a:r>
              <a:rPr lang="en-US" sz="2800" dirty="0" err="1" smtClean="0"/>
              <a:t>menjalankan</a:t>
            </a:r>
            <a:r>
              <a:rPr lang="en-US" sz="2800" dirty="0" smtClean="0"/>
              <a:t> </a:t>
            </a:r>
            <a:r>
              <a:rPr lang="en-US" sz="2800" dirty="0" err="1" smtClean="0"/>
              <a:t>kode</a:t>
            </a:r>
            <a:r>
              <a:rPr lang="en-US" sz="2800" dirty="0" smtClean="0"/>
              <a:t> program </a:t>
            </a:r>
            <a:r>
              <a:rPr lang="en-US" sz="2800" dirty="0" err="1" smtClean="0"/>
              <a:t>Anda</a:t>
            </a:r>
            <a:r>
              <a:rPr lang="en-US" sz="2800" dirty="0" smtClean="0"/>
              <a:t>.</a:t>
            </a:r>
          </a:p>
          <a:p>
            <a:pPr lvl="1"/>
            <a:r>
              <a:rPr lang="en-US" sz="2800" dirty="0" smtClean="0"/>
              <a:t>Debugger, yang </a:t>
            </a:r>
            <a:r>
              <a:rPr lang="en-US" sz="2800" dirty="0" err="1" smtClean="0"/>
              <a:t>berfungsi</a:t>
            </a:r>
            <a:r>
              <a:rPr lang="en-US" sz="2800" dirty="0" smtClean="0"/>
              <a:t> </a:t>
            </a:r>
            <a:r>
              <a:rPr lang="en-US" sz="2800" dirty="0" err="1" smtClean="0"/>
              <a:t>untuk</a:t>
            </a:r>
            <a:r>
              <a:rPr lang="en-US" sz="2800" dirty="0" smtClean="0"/>
              <a:t> </a:t>
            </a:r>
            <a:r>
              <a:rPr lang="en-US" sz="2800" dirty="0" err="1" smtClean="0"/>
              <a:t>menjalan</a:t>
            </a:r>
            <a:r>
              <a:rPr lang="en-US" sz="2800" dirty="0" smtClean="0"/>
              <a:t> </a:t>
            </a:r>
            <a:r>
              <a:rPr lang="en-US" sz="2800" dirty="0" err="1" smtClean="0"/>
              <a:t>kode</a:t>
            </a:r>
            <a:r>
              <a:rPr lang="en-US" sz="2800" dirty="0" smtClean="0"/>
              <a:t> program </a:t>
            </a:r>
            <a:r>
              <a:rPr lang="en-US" sz="2800" dirty="0" err="1" smtClean="0"/>
              <a:t>Anda</a:t>
            </a:r>
            <a:r>
              <a:rPr lang="en-US" sz="2800" dirty="0" smtClean="0"/>
              <a:t> </a:t>
            </a:r>
            <a:r>
              <a:rPr lang="en-US" sz="2800" dirty="0" err="1" smtClean="0"/>
              <a:t>selangkah</a:t>
            </a:r>
            <a:r>
              <a:rPr lang="en-US" sz="2800" dirty="0" smtClean="0"/>
              <a:t> demi </a:t>
            </a:r>
            <a:r>
              <a:rPr lang="en-US" sz="2800" dirty="0" err="1" smtClean="0"/>
              <a:t>selangkah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memungkinkan</a:t>
            </a:r>
            <a:r>
              <a:rPr lang="en-US" sz="2800" dirty="0" smtClean="0"/>
              <a:t> </a:t>
            </a:r>
            <a:r>
              <a:rPr lang="en-US" sz="2800" dirty="0" err="1" smtClean="0"/>
              <a:t>Anda</a:t>
            </a:r>
            <a:r>
              <a:rPr lang="en-US" sz="2800" dirty="0" smtClean="0"/>
              <a:t> </a:t>
            </a:r>
            <a:r>
              <a:rPr lang="en-US" sz="2800" dirty="0" err="1" smtClean="0"/>
              <a:t>untuk</a:t>
            </a:r>
            <a:r>
              <a:rPr lang="en-US" sz="2800" dirty="0"/>
              <a:t> </a:t>
            </a:r>
            <a:r>
              <a:rPr lang="en-US" sz="2800" dirty="0" err="1" smtClean="0"/>
              <a:t>memeriksanya</a:t>
            </a:r>
            <a:r>
              <a:rPr lang="en-US" sz="2800" dirty="0" smtClean="0"/>
              <a:t> </a:t>
            </a:r>
            <a:r>
              <a:rPr lang="en-US" sz="2800" dirty="0" err="1" smtClean="0"/>
              <a:t>setiap</a:t>
            </a:r>
            <a:r>
              <a:rPr lang="en-US" sz="2800" dirty="0" smtClean="0"/>
              <a:t> </a:t>
            </a:r>
            <a:r>
              <a:rPr lang="en-US" sz="2800" dirty="0" err="1" smtClean="0"/>
              <a:t>saat</a:t>
            </a:r>
            <a:r>
              <a:rPr lang="en-US" sz="2800" dirty="0" smtClean="0"/>
              <a:t> </a:t>
            </a:r>
            <a:r>
              <a:rPr lang="en-US" sz="2800" dirty="0" err="1" smtClean="0"/>
              <a:t>pada</a:t>
            </a:r>
            <a:r>
              <a:rPr lang="en-US" sz="2800" dirty="0" smtClean="0"/>
              <a:t> </a:t>
            </a:r>
            <a:r>
              <a:rPr lang="en-US" sz="2800" dirty="0" err="1" smtClean="0"/>
              <a:t>saat</a:t>
            </a:r>
            <a:r>
              <a:rPr lang="en-US" sz="2800" dirty="0" smtClean="0"/>
              <a:t> program </a:t>
            </a:r>
            <a:r>
              <a:rPr lang="en-US" sz="2800" dirty="0" err="1" smtClean="0"/>
              <a:t>dijalankan</a:t>
            </a:r>
            <a:r>
              <a:rPr lang="en-US" sz="2800" dirty="0" smtClean="0"/>
              <a:t>.</a:t>
            </a:r>
          </a:p>
          <a:p>
            <a:r>
              <a:rPr lang="en-US" sz="3200" dirty="0" err="1" smtClean="0"/>
              <a:t>Beberapa</a:t>
            </a:r>
            <a:r>
              <a:rPr lang="en-US" sz="3200" dirty="0" smtClean="0"/>
              <a:t> editor </a:t>
            </a:r>
            <a:r>
              <a:rPr lang="en-US" sz="3200" dirty="0" err="1" smtClean="0"/>
              <a:t>dan</a:t>
            </a:r>
            <a:r>
              <a:rPr lang="en-US" sz="3200" dirty="0" smtClean="0"/>
              <a:t> IDE </a:t>
            </a:r>
            <a:r>
              <a:rPr lang="en-US" sz="3200" dirty="0" err="1" smtClean="0"/>
              <a:t>utk</a:t>
            </a:r>
            <a:r>
              <a:rPr lang="en-US" sz="3200" dirty="0" smtClean="0"/>
              <a:t> Python:</a:t>
            </a:r>
          </a:p>
          <a:p>
            <a:pPr lvl="1"/>
            <a:r>
              <a:rPr lang="en-US" sz="2800" dirty="0" smtClean="0"/>
              <a:t>IDLE (</a:t>
            </a:r>
            <a:r>
              <a:rPr lang="en-US" sz="2800" dirty="0"/>
              <a:t>Integrated Development and Learning </a:t>
            </a:r>
            <a:r>
              <a:rPr lang="en-US" sz="2800" dirty="0" smtClean="0"/>
              <a:t>Environment), </a:t>
            </a:r>
            <a:r>
              <a:rPr lang="en-US" sz="2800" dirty="0" err="1" smtClean="0"/>
              <a:t>bawaan</a:t>
            </a:r>
            <a:r>
              <a:rPr lang="en-US" sz="2800" dirty="0" smtClean="0"/>
              <a:t> </a:t>
            </a:r>
            <a:r>
              <a:rPr lang="en-US" sz="2800" dirty="0" err="1" smtClean="0"/>
              <a:t>standar</a:t>
            </a:r>
            <a:r>
              <a:rPr lang="en-US" sz="2800" dirty="0" smtClean="0"/>
              <a:t> </a:t>
            </a:r>
            <a:r>
              <a:rPr lang="en-US" sz="2800" dirty="0" err="1" smtClean="0"/>
              <a:t>instalasi</a:t>
            </a:r>
            <a:r>
              <a:rPr lang="en-US" sz="2800" dirty="0" smtClean="0"/>
              <a:t> Python</a:t>
            </a:r>
          </a:p>
          <a:p>
            <a:pPr lvl="1"/>
            <a:r>
              <a:rPr lang="en-US" sz="2800" dirty="0" smtClean="0"/>
              <a:t>Sublime Text, Eclipse + </a:t>
            </a:r>
            <a:r>
              <a:rPr lang="en-US" sz="2800" dirty="0" err="1" smtClean="0"/>
              <a:t>PyDev</a:t>
            </a:r>
            <a:r>
              <a:rPr lang="en-US" sz="2800" dirty="0" smtClean="0"/>
              <a:t>, Atom, GNU </a:t>
            </a:r>
            <a:r>
              <a:rPr lang="en-US" sz="2800" dirty="0" err="1" smtClean="0"/>
              <a:t>Emacs</a:t>
            </a:r>
            <a:r>
              <a:rPr lang="en-US" sz="2800" dirty="0" smtClean="0"/>
              <a:t>, Vi/Vim, Visual Studio, Visual Studio Code, </a:t>
            </a:r>
            <a:r>
              <a:rPr lang="en-US" sz="2800" dirty="0" err="1" smtClean="0"/>
              <a:t>PyCharm</a:t>
            </a:r>
            <a:r>
              <a:rPr lang="en-US" sz="2800" dirty="0" smtClean="0"/>
              <a:t>, </a:t>
            </a:r>
            <a:r>
              <a:rPr lang="en-US" sz="2800" dirty="0" err="1" smtClean="0"/>
              <a:t>Spyder</a:t>
            </a:r>
            <a:r>
              <a:rPr lang="en-US" sz="2800" dirty="0" smtClean="0"/>
              <a:t>, </a:t>
            </a:r>
            <a:r>
              <a:rPr lang="en-US" sz="2800" dirty="0" err="1" smtClean="0"/>
              <a:t>Thonny</a:t>
            </a:r>
            <a:endParaRPr lang="en-US" sz="2800" dirty="0" smtClean="0"/>
          </a:p>
          <a:p>
            <a:pPr marL="457200" lvl="1" indent="0">
              <a:buNone/>
            </a:pPr>
            <a:r>
              <a:rPr lang="en-US" sz="2800" dirty="0" smtClean="0"/>
              <a:t>(</a:t>
            </a:r>
            <a:r>
              <a:rPr lang="en-US" sz="2800" dirty="0" err="1" smtClean="0"/>
              <a:t>sumber:</a:t>
            </a:r>
            <a:r>
              <a:rPr lang="en-US" sz="2800" dirty="0" err="1">
                <a:hlinkClick r:id="rId2"/>
              </a:rPr>
              <a:t>https</a:t>
            </a:r>
            <a:r>
              <a:rPr lang="en-US" sz="2800" dirty="0">
                <a:hlinkClick r:id="rId2"/>
              </a:rPr>
              <a:t>://realpython.com/python-ides-code-editors-guide</a:t>
            </a:r>
            <a:r>
              <a:rPr lang="en-US" sz="2800" dirty="0" smtClean="0">
                <a:hlinkClick r:id="rId2"/>
              </a:rPr>
              <a:t>/</a:t>
            </a:r>
            <a:r>
              <a:rPr lang="en-US" sz="2800" dirty="0" smtClean="0"/>
              <a:t>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878930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Bagaimana</a:t>
            </a:r>
            <a:r>
              <a:rPr lang="en-US" dirty="0" smtClean="0"/>
              <a:t> </a:t>
            </a:r>
            <a:r>
              <a:rPr lang="en-US" dirty="0" err="1" smtClean="0"/>
              <a:t>Menulis</a:t>
            </a:r>
            <a:r>
              <a:rPr lang="en-US" dirty="0" smtClean="0"/>
              <a:t> Program Python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 descr="Image result for yeay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2931" y="1905079"/>
            <a:ext cx="35242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679267" y="4857750"/>
            <a:ext cx="78715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Yuk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Langsung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Praktik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Aja…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28759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AECDCDF3-295B-4340-A096-C3815046CC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134000"/>
                    </a14:imgEffect>
                    <a14:imgEffect>
                      <a14:brightnessContrast bright="69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4552" b="26308"/>
          <a:stretch/>
        </p:blipFill>
        <p:spPr>
          <a:xfrm>
            <a:off x="291773" y="1777498"/>
            <a:ext cx="11608453" cy="4543522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E8F27286-7C62-41CF-A87B-748B8EF2B884}"/>
              </a:ext>
            </a:extLst>
          </p:cNvPr>
          <p:cNvSpPr/>
          <p:nvPr/>
        </p:nvSpPr>
        <p:spPr>
          <a:xfrm>
            <a:off x="5394261" y="2913027"/>
            <a:ext cx="32043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4000" dirty="0"/>
              <a:t>Terima Kasih</a:t>
            </a:r>
            <a:endParaRPr lang="en-US" sz="4000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D60E2A3-FADE-496C-A6D9-FD4902B616D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819" y="-76176"/>
            <a:ext cx="2023735" cy="128236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BFE1807-5B56-49DC-9DCB-D2F4339730D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3474" y="5738459"/>
            <a:ext cx="1838708" cy="11651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10A86BB-C36D-4172-93F9-AC75BD7AA16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67" t="55730" b="16314"/>
          <a:stretch/>
        </p:blipFill>
        <p:spPr>
          <a:xfrm>
            <a:off x="2353592" y="2541966"/>
            <a:ext cx="2841965" cy="2383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472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to python and computer programming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Modul</a:t>
            </a:r>
            <a:r>
              <a:rPr lang="en-US" dirty="0" smtClean="0"/>
              <a:t>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4150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Apa</a:t>
            </a:r>
            <a:r>
              <a:rPr lang="en-US" dirty="0" smtClean="0"/>
              <a:t> yang </a:t>
            </a:r>
            <a:r>
              <a:rPr lang="en-US" dirty="0" err="1" smtClean="0"/>
              <a:t>dipelajari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modul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Dasar-dasar</a:t>
            </a:r>
            <a:r>
              <a:rPr lang="en-US" dirty="0" smtClean="0"/>
              <a:t> </a:t>
            </a:r>
            <a:r>
              <a:rPr lang="en-US" dirty="0" err="1" smtClean="0"/>
              <a:t>pemrograman</a:t>
            </a:r>
            <a:r>
              <a:rPr lang="en-US" dirty="0" smtClean="0"/>
              <a:t> </a:t>
            </a:r>
            <a:r>
              <a:rPr lang="en-US" dirty="0" err="1" smtClean="0"/>
              <a:t>komputer</a:t>
            </a:r>
            <a:endParaRPr lang="en-US" dirty="0" smtClean="0"/>
          </a:p>
          <a:p>
            <a:r>
              <a:rPr lang="en-US" dirty="0" err="1" smtClean="0"/>
              <a:t>Konfigurasi</a:t>
            </a:r>
            <a:r>
              <a:rPr lang="en-US" dirty="0" smtClean="0"/>
              <a:t> </a:t>
            </a:r>
            <a:r>
              <a:rPr lang="en-US" dirty="0" err="1" smtClean="0"/>
              <a:t>lingkungan</a:t>
            </a:r>
            <a:r>
              <a:rPr lang="en-US" dirty="0" smtClean="0"/>
              <a:t> </a:t>
            </a:r>
            <a:r>
              <a:rPr lang="en-US" dirty="0" err="1" smtClean="0"/>
              <a:t>pemrograman</a:t>
            </a:r>
            <a:endParaRPr lang="en-US" dirty="0" smtClean="0"/>
          </a:p>
          <a:p>
            <a:r>
              <a:rPr lang="en-US" dirty="0" err="1" smtClean="0"/>
              <a:t>Perbedaan</a:t>
            </a:r>
            <a:r>
              <a:rPr lang="en-US" dirty="0" smtClean="0"/>
              <a:t> </a:t>
            </a:r>
            <a:r>
              <a:rPr lang="en-US" dirty="0" err="1" smtClean="0"/>
              <a:t>kompiler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interpreter</a:t>
            </a:r>
          </a:p>
          <a:p>
            <a:r>
              <a:rPr lang="en-US" dirty="0" err="1" smtClean="0"/>
              <a:t>Pengenalan</a:t>
            </a:r>
            <a:r>
              <a:rPr lang="en-US" dirty="0" smtClean="0"/>
              <a:t> Python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1356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Bagaimana</a:t>
            </a:r>
            <a:r>
              <a:rPr lang="en-US" dirty="0" smtClean="0"/>
              <a:t> </a:t>
            </a:r>
            <a:r>
              <a:rPr lang="en-US" dirty="0" err="1" smtClean="0"/>
              <a:t>cara</a:t>
            </a:r>
            <a:r>
              <a:rPr lang="en-US" dirty="0" smtClean="0"/>
              <a:t> </a:t>
            </a:r>
            <a:r>
              <a:rPr lang="en-US" dirty="0" err="1" smtClean="0"/>
              <a:t>kerja</a:t>
            </a:r>
            <a:r>
              <a:rPr lang="en-US" dirty="0" smtClean="0"/>
              <a:t> program </a:t>
            </a:r>
            <a:r>
              <a:rPr lang="en-US" dirty="0" err="1" smtClean="0"/>
              <a:t>komputer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Bayangkan</a:t>
            </a:r>
            <a:r>
              <a:rPr lang="en-US" dirty="0" smtClean="0"/>
              <a:t> </a:t>
            </a:r>
            <a:r>
              <a:rPr lang="en-US" dirty="0" err="1" smtClean="0"/>
              <a:t>Anda</a:t>
            </a:r>
            <a:r>
              <a:rPr lang="en-US" dirty="0" smtClean="0"/>
              <a:t> </a:t>
            </a:r>
            <a:r>
              <a:rPr lang="en-US" dirty="0" err="1" smtClean="0"/>
              <a:t>ingin</a:t>
            </a:r>
            <a:r>
              <a:rPr lang="en-US" dirty="0" smtClean="0"/>
              <a:t> </a:t>
            </a:r>
            <a:r>
              <a:rPr lang="en-US" dirty="0" err="1" smtClean="0"/>
              <a:t>mengetahui</a:t>
            </a:r>
            <a:r>
              <a:rPr lang="en-US" dirty="0" smtClean="0"/>
              <a:t> </a:t>
            </a:r>
            <a:r>
              <a:rPr lang="en-US" dirty="0" err="1" smtClean="0"/>
              <a:t>kecepatan</a:t>
            </a:r>
            <a:r>
              <a:rPr lang="en-US" dirty="0" smtClean="0"/>
              <a:t> rata-rata yang </a:t>
            </a:r>
            <a:r>
              <a:rPr lang="en-US" dirty="0" err="1" smtClean="0"/>
              <a:t>telah</a:t>
            </a:r>
            <a:r>
              <a:rPr lang="en-US" dirty="0" smtClean="0"/>
              <a:t> </a:t>
            </a:r>
            <a:r>
              <a:rPr lang="en-US" dirty="0" err="1" smtClean="0"/>
              <a:t>Anda</a:t>
            </a:r>
            <a:r>
              <a:rPr lang="en-US" dirty="0" smtClean="0"/>
              <a:t> </a:t>
            </a:r>
            <a:r>
              <a:rPr lang="en-US" dirty="0" err="1" smtClean="0"/>
              <a:t>capai</a:t>
            </a:r>
            <a:r>
              <a:rPr lang="en-US" dirty="0" smtClean="0"/>
              <a:t> </a:t>
            </a:r>
            <a:r>
              <a:rPr lang="en-US" dirty="0" err="1" smtClean="0"/>
              <a:t>selama</a:t>
            </a:r>
            <a:r>
              <a:rPr lang="en-US" dirty="0" smtClean="0"/>
              <a:t> </a:t>
            </a:r>
            <a:r>
              <a:rPr lang="en-US" dirty="0" err="1" smtClean="0"/>
              <a:t>perjalanan</a:t>
            </a:r>
            <a:r>
              <a:rPr lang="en-US" dirty="0" smtClean="0"/>
              <a:t> </a:t>
            </a:r>
            <a:r>
              <a:rPr lang="en-US" dirty="0" err="1" smtClean="0"/>
              <a:t>panjang</a:t>
            </a:r>
            <a:r>
              <a:rPr lang="en-US" dirty="0" smtClean="0"/>
              <a:t>. </a:t>
            </a:r>
            <a:r>
              <a:rPr lang="en-US" dirty="0" err="1" smtClean="0"/>
              <a:t>Dimana</a:t>
            </a:r>
            <a:r>
              <a:rPr lang="en-US" dirty="0" smtClean="0"/>
              <a:t> </a:t>
            </a:r>
            <a:r>
              <a:rPr lang="en-US" dirty="0" err="1" smtClean="0"/>
              <a:t>anda</a:t>
            </a:r>
            <a:r>
              <a:rPr lang="en-US" dirty="0" smtClean="0"/>
              <a:t> </a:t>
            </a:r>
            <a:r>
              <a:rPr lang="en-US" dirty="0" err="1" smtClean="0"/>
              <a:t>sudah</a:t>
            </a:r>
            <a:r>
              <a:rPr lang="en-US" dirty="0" smtClean="0"/>
              <a:t> </a:t>
            </a:r>
            <a:r>
              <a:rPr lang="en-US" dirty="0" err="1" smtClean="0"/>
              <a:t>tahu</a:t>
            </a:r>
            <a:r>
              <a:rPr lang="en-US" dirty="0" smtClean="0"/>
              <a:t> </a:t>
            </a:r>
            <a:r>
              <a:rPr lang="en-US" dirty="0" err="1" smtClean="0"/>
              <a:t>jarak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waktunya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Apakah</a:t>
            </a:r>
            <a:r>
              <a:rPr lang="en-US" dirty="0" smtClean="0"/>
              <a:t> </a:t>
            </a:r>
            <a:r>
              <a:rPr lang="en-US" dirty="0" err="1" smtClean="0"/>
              <a:t>komputer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menghitungnya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alami</a:t>
            </a:r>
            <a:r>
              <a:rPr lang="en-US" dirty="0" smtClean="0"/>
              <a:t>, </a:t>
            </a:r>
            <a:r>
              <a:rPr lang="en-US" dirty="0" err="1" smtClean="0"/>
              <a:t>komputer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menghitung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, </a:t>
            </a:r>
            <a:r>
              <a:rPr lang="en-US" dirty="0" err="1" smtClean="0"/>
              <a:t>tetapi</a:t>
            </a:r>
            <a:r>
              <a:rPr lang="en-US" dirty="0" smtClean="0"/>
              <a:t> </a:t>
            </a:r>
            <a:r>
              <a:rPr lang="en-US" dirty="0" err="1" smtClean="0"/>
              <a:t>komputer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mengetahui</a:t>
            </a:r>
            <a:r>
              <a:rPr lang="en-US" dirty="0" smtClean="0"/>
              <a:t> </a:t>
            </a:r>
            <a:r>
              <a:rPr lang="en-US" dirty="0" err="1" smtClean="0"/>
              <a:t>hal-hal</a:t>
            </a:r>
            <a:r>
              <a:rPr lang="en-US" dirty="0" smtClean="0"/>
              <a:t>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jarak</a:t>
            </a:r>
            <a:r>
              <a:rPr lang="en-US" dirty="0" smtClean="0"/>
              <a:t>, </a:t>
            </a:r>
            <a:r>
              <a:rPr lang="en-US" dirty="0" err="1" smtClean="0"/>
              <a:t>kecepatan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waktu</a:t>
            </a:r>
            <a:r>
              <a:rPr lang="en-US" dirty="0" smtClean="0"/>
              <a:t>.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r>
              <a:rPr lang="en-US" dirty="0" smtClean="0"/>
              <a:t>, </a:t>
            </a:r>
            <a:r>
              <a:rPr lang="en-US" dirty="0" err="1" smtClean="0"/>
              <a:t>perlu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menginstruksikan</a:t>
            </a:r>
            <a:r>
              <a:rPr lang="en-US" dirty="0" smtClean="0"/>
              <a:t> </a:t>
            </a:r>
            <a:r>
              <a:rPr lang="en-US" dirty="0" err="1" smtClean="0"/>
              <a:t>komputer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:</a:t>
            </a:r>
          </a:p>
          <a:p>
            <a:pPr lvl="1"/>
            <a:r>
              <a:rPr lang="en-US" dirty="0" err="1" smtClean="0"/>
              <a:t>Menerima</a:t>
            </a:r>
            <a:r>
              <a:rPr lang="en-US" dirty="0" smtClean="0"/>
              <a:t> input </a:t>
            </a:r>
            <a:r>
              <a:rPr lang="en-US" dirty="0" err="1" smtClean="0"/>
              <a:t>angka</a:t>
            </a:r>
            <a:r>
              <a:rPr lang="en-US" dirty="0" smtClean="0"/>
              <a:t> yang </a:t>
            </a:r>
            <a:r>
              <a:rPr lang="en-US" dirty="0" err="1" smtClean="0"/>
              <a:t>merepresentasikan</a:t>
            </a:r>
            <a:r>
              <a:rPr lang="en-US" dirty="0" smtClean="0"/>
              <a:t> </a:t>
            </a:r>
            <a:r>
              <a:rPr lang="en-US" dirty="0" err="1" smtClean="0"/>
              <a:t>jarak</a:t>
            </a:r>
            <a:r>
              <a:rPr lang="en-US" dirty="0" smtClean="0"/>
              <a:t>;</a:t>
            </a:r>
          </a:p>
          <a:p>
            <a:pPr lvl="1"/>
            <a:r>
              <a:rPr lang="en-US" dirty="0" err="1" smtClean="0"/>
              <a:t>Menerima</a:t>
            </a:r>
            <a:r>
              <a:rPr lang="en-US" dirty="0" smtClean="0"/>
              <a:t> input </a:t>
            </a:r>
            <a:r>
              <a:rPr lang="en-US" dirty="0" err="1" smtClean="0"/>
              <a:t>angka</a:t>
            </a:r>
            <a:r>
              <a:rPr lang="en-US" dirty="0" smtClean="0"/>
              <a:t> yang </a:t>
            </a:r>
            <a:r>
              <a:rPr lang="en-US" dirty="0" err="1" smtClean="0"/>
              <a:t>merepresentasikan</a:t>
            </a:r>
            <a:r>
              <a:rPr lang="en-US" dirty="0" smtClean="0"/>
              <a:t> </a:t>
            </a:r>
            <a:r>
              <a:rPr lang="en-US" dirty="0" err="1" smtClean="0"/>
              <a:t>waktu</a:t>
            </a:r>
            <a:r>
              <a:rPr lang="en-US" dirty="0" smtClean="0"/>
              <a:t> </a:t>
            </a:r>
            <a:r>
              <a:rPr lang="en-US" dirty="0" err="1" smtClean="0"/>
              <a:t>tempuh</a:t>
            </a:r>
            <a:r>
              <a:rPr lang="en-US" dirty="0" smtClean="0"/>
              <a:t> </a:t>
            </a:r>
            <a:r>
              <a:rPr lang="en-US" dirty="0" err="1" smtClean="0"/>
              <a:t>perjalanan</a:t>
            </a:r>
            <a:r>
              <a:rPr lang="en-US" dirty="0" smtClean="0"/>
              <a:t>;</a:t>
            </a:r>
          </a:p>
          <a:p>
            <a:pPr lvl="1"/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dirty="0" err="1" smtClean="0"/>
              <a:t>kalkulasi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menyimpannya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memori</a:t>
            </a:r>
            <a:r>
              <a:rPr lang="en-US" dirty="0" smtClean="0"/>
              <a:t> </a:t>
            </a:r>
            <a:r>
              <a:rPr lang="en-US" dirty="0" err="1" smtClean="0"/>
              <a:t>komputer</a:t>
            </a:r>
            <a:r>
              <a:rPr lang="en-US" dirty="0" smtClean="0"/>
              <a:t>;</a:t>
            </a:r>
          </a:p>
          <a:p>
            <a:pPr lvl="1"/>
            <a:r>
              <a:rPr lang="en-US" dirty="0" err="1" smtClean="0"/>
              <a:t>Menampilkan</a:t>
            </a:r>
            <a:r>
              <a:rPr lang="en-US" dirty="0" smtClean="0"/>
              <a:t> </a:t>
            </a:r>
            <a:r>
              <a:rPr lang="en-US" dirty="0" err="1" smtClean="0"/>
              <a:t>hasil</a:t>
            </a:r>
            <a:r>
              <a:rPr lang="en-US" dirty="0" smtClean="0"/>
              <a:t> </a:t>
            </a:r>
            <a:r>
              <a:rPr lang="en-US" dirty="0" err="1" smtClean="0"/>
              <a:t>perhitungan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format yang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dibaca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r>
              <a:rPr lang="en-US" dirty="0" smtClean="0"/>
              <a:t>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795717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Bagaimana</a:t>
            </a:r>
            <a:r>
              <a:rPr lang="en-US" dirty="0" smtClean="0"/>
              <a:t> </a:t>
            </a:r>
            <a:r>
              <a:rPr lang="en-US" dirty="0" err="1" smtClean="0"/>
              <a:t>cara</a:t>
            </a:r>
            <a:r>
              <a:rPr lang="en-US" dirty="0" smtClean="0"/>
              <a:t> </a:t>
            </a:r>
            <a:r>
              <a:rPr lang="en-US" dirty="0" err="1" smtClean="0"/>
              <a:t>kerja</a:t>
            </a:r>
            <a:r>
              <a:rPr lang="en-US" dirty="0" smtClean="0"/>
              <a:t> program </a:t>
            </a:r>
            <a:r>
              <a:rPr lang="en-US" dirty="0" err="1" smtClean="0"/>
              <a:t>komputer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01363"/>
            <a:ext cx="10515600" cy="5062861"/>
          </a:xfrm>
        </p:spPr>
        <p:txBody>
          <a:bodyPr>
            <a:normAutofit/>
          </a:bodyPr>
          <a:lstStyle/>
          <a:p>
            <a:r>
              <a:rPr lang="en-US" dirty="0" err="1" smtClean="0"/>
              <a:t>Keempat</a:t>
            </a:r>
            <a:r>
              <a:rPr lang="en-US" dirty="0" smtClean="0"/>
              <a:t> </a:t>
            </a:r>
            <a:r>
              <a:rPr lang="en-US" dirty="0" err="1" smtClean="0"/>
              <a:t>aksi</a:t>
            </a:r>
            <a:r>
              <a:rPr lang="en-US" dirty="0"/>
              <a:t> </a:t>
            </a:r>
            <a:r>
              <a:rPr lang="en-US" dirty="0" err="1" smtClean="0"/>
              <a:t>sederhana</a:t>
            </a:r>
            <a:r>
              <a:rPr lang="en-US" dirty="0" smtClean="0"/>
              <a:t> </a:t>
            </a:r>
            <a:r>
              <a:rPr lang="en-US" dirty="0" err="1" smtClean="0"/>
              <a:t>inilah</a:t>
            </a:r>
            <a:r>
              <a:rPr lang="en-US" dirty="0" smtClean="0"/>
              <a:t> yang </a:t>
            </a:r>
            <a:r>
              <a:rPr lang="en-US" dirty="0" err="1" smtClean="0"/>
              <a:t>membentuk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program.</a:t>
            </a:r>
          </a:p>
          <a:p>
            <a:r>
              <a:rPr lang="en-US" dirty="0" err="1" smtClean="0"/>
              <a:t>Karenanya</a:t>
            </a:r>
            <a:r>
              <a:rPr lang="en-US" dirty="0" smtClean="0"/>
              <a:t>, </a:t>
            </a:r>
            <a:r>
              <a:rPr lang="en-US" dirty="0" err="1" smtClean="0"/>
              <a:t>sebuah</a:t>
            </a:r>
            <a:r>
              <a:rPr lang="en-US" dirty="0" smtClean="0"/>
              <a:t> program </a:t>
            </a:r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 err="1" smtClean="0"/>
              <a:t>komputer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berguna</a:t>
            </a:r>
            <a:r>
              <a:rPr lang="en-US" dirty="0" smtClean="0"/>
              <a:t>,  </a:t>
            </a:r>
            <a:r>
              <a:rPr lang="en-US" dirty="0" err="1" smtClean="0"/>
              <a:t>tanpa</a:t>
            </a:r>
            <a:r>
              <a:rPr lang="en-US" dirty="0" smtClean="0"/>
              <a:t> program </a:t>
            </a:r>
            <a:r>
              <a:rPr lang="en-US" dirty="0" err="1" smtClean="0"/>
              <a:t>bahkan</a:t>
            </a:r>
            <a:r>
              <a:rPr lang="en-US" dirty="0" smtClean="0"/>
              <a:t> super </a:t>
            </a:r>
            <a:r>
              <a:rPr lang="en-US" dirty="0" err="1" smtClean="0"/>
              <a:t>komputer</a:t>
            </a:r>
            <a:r>
              <a:rPr lang="en-US" dirty="0" smtClean="0"/>
              <a:t> </a:t>
            </a:r>
            <a:r>
              <a:rPr lang="en-US" dirty="0" err="1" smtClean="0"/>
              <a:t>sekalipun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 smtClean="0"/>
              <a:t>obyek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Sebuah</a:t>
            </a:r>
            <a:r>
              <a:rPr lang="en-US" dirty="0" smtClean="0"/>
              <a:t> program </a:t>
            </a:r>
            <a:r>
              <a:rPr lang="en-US" dirty="0" err="1" smtClean="0"/>
              <a:t>tersusun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Bahasa, yang </a:t>
            </a:r>
            <a:r>
              <a:rPr lang="en-US" dirty="0" err="1" smtClean="0"/>
              <a:t>dikenal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b="1" dirty="0" smtClean="0"/>
              <a:t>Bahasa </a:t>
            </a:r>
            <a:r>
              <a:rPr lang="en-US" b="1" dirty="0" err="1" smtClean="0"/>
              <a:t>Mesin</a:t>
            </a:r>
            <a:r>
              <a:rPr lang="en-US" b="1" dirty="0" smtClean="0"/>
              <a:t>.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862072" y="4343400"/>
            <a:ext cx="1572768" cy="59436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Input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181600" y="4343400"/>
            <a:ext cx="1572768" cy="59436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Proses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501128" y="4343400"/>
            <a:ext cx="1572768" cy="59436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Output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181600" y="5510784"/>
            <a:ext cx="1572768" cy="59436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Feedback</a:t>
            </a:r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>
            <a:off x="4561332" y="4581144"/>
            <a:ext cx="493776" cy="192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6880860" y="4581144"/>
            <a:ext cx="493776" cy="192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13137819">
            <a:off x="4314445" y="5311474"/>
            <a:ext cx="493776" cy="192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8561626">
            <a:off x="7172669" y="5307573"/>
            <a:ext cx="493776" cy="192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7432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Bahasa </a:t>
            </a:r>
            <a:r>
              <a:rPr lang="en-US" dirty="0" err="1" smtClean="0"/>
              <a:t>Mesin</a:t>
            </a:r>
            <a:r>
              <a:rPr lang="en-US" dirty="0" smtClean="0"/>
              <a:t> vs Bahasa </a:t>
            </a:r>
            <a:r>
              <a:rPr lang="en-US" dirty="0" err="1" smtClean="0"/>
              <a:t>Pemrograman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layaknya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r>
              <a:rPr lang="en-US" dirty="0" smtClean="0"/>
              <a:t>, </a:t>
            </a:r>
            <a:r>
              <a:rPr lang="en-US" dirty="0" err="1" smtClean="0"/>
              <a:t>komputer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bahasanya</a:t>
            </a:r>
            <a:r>
              <a:rPr lang="en-US" dirty="0" smtClean="0"/>
              <a:t> </a:t>
            </a:r>
            <a:r>
              <a:rPr lang="en-US" dirty="0" err="1" smtClean="0"/>
              <a:t>sendiri</a:t>
            </a:r>
            <a:r>
              <a:rPr lang="en-US" dirty="0" smtClean="0"/>
              <a:t> yang </a:t>
            </a:r>
            <a:r>
              <a:rPr lang="en-US" dirty="0" err="1" smtClean="0"/>
              <a:t>dikenal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Bahasa </a:t>
            </a:r>
            <a:r>
              <a:rPr lang="en-US" dirty="0" err="1" smtClean="0"/>
              <a:t>mesin</a:t>
            </a:r>
            <a:r>
              <a:rPr lang="en-US" dirty="0" smtClean="0"/>
              <a:t>.</a:t>
            </a:r>
          </a:p>
          <a:p>
            <a:r>
              <a:rPr lang="en-US" dirty="0" smtClean="0"/>
              <a:t>Bahasa </a:t>
            </a:r>
            <a:r>
              <a:rPr lang="en-US" dirty="0" err="1" smtClean="0"/>
              <a:t>mesin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memerintahkan</a:t>
            </a:r>
            <a:r>
              <a:rPr lang="en-US" dirty="0" smtClean="0"/>
              <a:t> </a:t>
            </a:r>
            <a:r>
              <a:rPr lang="en-US" dirty="0" err="1" smtClean="0"/>
              <a:t>komputer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dirty="0" err="1" smtClean="0"/>
              <a:t>apa</a:t>
            </a:r>
            <a:r>
              <a:rPr lang="en-US" dirty="0" smtClean="0"/>
              <a:t> yang </a:t>
            </a:r>
            <a:r>
              <a:rPr lang="en-US" dirty="0" err="1" smtClean="0"/>
              <a:t>diinginkan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Perintah-perintah</a:t>
            </a:r>
            <a:r>
              <a:rPr lang="en-US" dirty="0" smtClean="0"/>
              <a:t> yang </a:t>
            </a:r>
            <a:r>
              <a:rPr lang="en-US" dirty="0" err="1" smtClean="0"/>
              <a:t>dikenal</a:t>
            </a:r>
            <a:r>
              <a:rPr lang="en-US" dirty="0" smtClean="0"/>
              <a:t> </a:t>
            </a:r>
            <a:r>
              <a:rPr lang="en-US" dirty="0" err="1" smtClean="0"/>
              <a:t>komputer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r>
              <a:rPr lang="en-US" dirty="0" smtClean="0"/>
              <a:t> </a:t>
            </a:r>
            <a:r>
              <a:rPr lang="en-US" dirty="0" err="1" smtClean="0"/>
              <a:t>sangat</a:t>
            </a:r>
            <a:r>
              <a:rPr lang="en-US" dirty="0" smtClean="0"/>
              <a:t> </a:t>
            </a:r>
            <a:r>
              <a:rPr lang="en-US" dirty="0" err="1" smtClean="0"/>
              <a:t>sederhana</a:t>
            </a:r>
            <a:r>
              <a:rPr lang="en-US" dirty="0" smtClean="0"/>
              <a:t>.</a:t>
            </a:r>
          </a:p>
          <a:p>
            <a:pPr lvl="1"/>
            <a:r>
              <a:rPr lang="en-US" dirty="0" err="1" smtClean="0"/>
              <a:t>Contoh</a:t>
            </a:r>
            <a:r>
              <a:rPr lang="en-US" dirty="0" smtClean="0"/>
              <a:t>: </a:t>
            </a:r>
          </a:p>
          <a:p>
            <a:pPr lvl="2"/>
            <a:r>
              <a:rPr lang="en-US" dirty="0" err="1" smtClean="0"/>
              <a:t>Ambil</a:t>
            </a:r>
            <a:r>
              <a:rPr lang="en-US" dirty="0" smtClean="0"/>
              <a:t> </a:t>
            </a:r>
            <a:r>
              <a:rPr lang="en-US" dirty="0" err="1" smtClean="0"/>
              <a:t>angka</a:t>
            </a:r>
            <a:r>
              <a:rPr lang="en-US" dirty="0" smtClean="0"/>
              <a:t> yang </a:t>
            </a:r>
            <a:r>
              <a:rPr lang="en-US" dirty="0" err="1" smtClean="0"/>
              <a:t>diinput</a:t>
            </a:r>
            <a:endParaRPr lang="en-US" dirty="0" smtClean="0"/>
          </a:p>
          <a:p>
            <a:pPr lvl="2"/>
            <a:r>
              <a:rPr lang="en-US" dirty="0" err="1" smtClean="0"/>
              <a:t>Tambahkan</a:t>
            </a:r>
            <a:r>
              <a:rPr lang="en-US" dirty="0" smtClean="0"/>
              <a:t> </a:t>
            </a:r>
            <a:r>
              <a:rPr lang="en-US" dirty="0" err="1" smtClean="0"/>
              <a:t>angka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angka</a:t>
            </a:r>
            <a:r>
              <a:rPr lang="en-US" dirty="0" smtClean="0"/>
              <a:t> yang lain</a:t>
            </a:r>
          </a:p>
          <a:p>
            <a:pPr lvl="2"/>
            <a:r>
              <a:rPr lang="en-US" dirty="0" err="1" smtClean="0"/>
              <a:t>Simpan</a:t>
            </a:r>
            <a:r>
              <a:rPr lang="en-US" dirty="0" smtClean="0"/>
              <a:t> </a:t>
            </a:r>
            <a:r>
              <a:rPr lang="en-US" dirty="0" err="1" smtClean="0"/>
              <a:t>hasilnya</a:t>
            </a:r>
            <a:endParaRPr lang="en-US" dirty="0" smtClean="0"/>
          </a:p>
          <a:p>
            <a:pPr lvl="2"/>
            <a:r>
              <a:rPr lang="en-US" dirty="0" err="1" smtClean="0"/>
              <a:t>Tampilkan</a:t>
            </a:r>
            <a:r>
              <a:rPr lang="en-US" dirty="0" smtClean="0"/>
              <a:t> </a:t>
            </a:r>
            <a:r>
              <a:rPr lang="en-US" dirty="0" err="1" smtClean="0"/>
              <a:t>hasilnya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monitor.</a:t>
            </a:r>
          </a:p>
          <a:p>
            <a:r>
              <a:rPr lang="en-US" dirty="0" err="1" smtClean="0"/>
              <a:t>Satu</a:t>
            </a:r>
            <a:r>
              <a:rPr lang="en-US" dirty="0" smtClean="0"/>
              <a:t> set </a:t>
            </a:r>
            <a:r>
              <a:rPr lang="en-US" dirty="0" err="1" smtClean="0"/>
              <a:t>perintah</a:t>
            </a:r>
            <a:r>
              <a:rPr lang="en-US" dirty="0"/>
              <a:t> </a:t>
            </a:r>
            <a:r>
              <a:rPr lang="en-US" dirty="0" err="1" smtClean="0"/>
              <a:t>lengkap</a:t>
            </a:r>
            <a:r>
              <a:rPr lang="en-US" dirty="0" smtClean="0"/>
              <a:t> </a:t>
            </a:r>
            <a:r>
              <a:rPr lang="en-US" dirty="0" err="1" smtClean="0"/>
              <a:t>disebut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daftar</a:t>
            </a:r>
            <a:r>
              <a:rPr lang="en-US" dirty="0" smtClean="0"/>
              <a:t> </a:t>
            </a:r>
            <a:r>
              <a:rPr lang="en-US" dirty="0" err="1" smtClean="0"/>
              <a:t>instruksi</a:t>
            </a:r>
            <a:r>
              <a:rPr lang="en-US" dirty="0" smtClean="0"/>
              <a:t> (</a:t>
            </a:r>
            <a:r>
              <a:rPr lang="en-US" b="1" dirty="0" smtClean="0"/>
              <a:t>Instruction List</a:t>
            </a:r>
            <a:r>
              <a:rPr lang="en-US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232200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Bahasa </a:t>
            </a:r>
            <a:r>
              <a:rPr lang="en-US" dirty="0" err="1" smtClean="0"/>
              <a:t>Mesin</a:t>
            </a:r>
            <a:r>
              <a:rPr lang="en-US" dirty="0" smtClean="0"/>
              <a:t> vs Bahasa </a:t>
            </a:r>
            <a:r>
              <a:rPr lang="en-US" dirty="0" err="1" smtClean="0"/>
              <a:t>Pemrograman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01363"/>
            <a:ext cx="10515600" cy="5090293"/>
          </a:xfrm>
        </p:spPr>
        <p:txBody>
          <a:bodyPr/>
          <a:lstStyle/>
          <a:p>
            <a:r>
              <a:rPr lang="en-US" dirty="0" smtClean="0"/>
              <a:t>Bahasa </a:t>
            </a:r>
            <a:r>
              <a:rPr lang="en-US" dirty="0" err="1" smtClean="0"/>
              <a:t>mesin</a:t>
            </a:r>
            <a:r>
              <a:rPr lang="en-US" dirty="0" smtClean="0"/>
              <a:t> </a:t>
            </a:r>
            <a:r>
              <a:rPr lang="en-US" dirty="0" err="1" smtClean="0"/>
              <a:t>sulit</a:t>
            </a:r>
            <a:r>
              <a:rPr lang="en-US" dirty="0" smtClean="0"/>
              <a:t> </a:t>
            </a:r>
            <a:r>
              <a:rPr lang="en-US" dirty="0" err="1" smtClean="0"/>
              <a:t>dipelajari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r>
              <a:rPr lang="en-US" dirty="0" smtClean="0"/>
              <a:t>, </a:t>
            </a:r>
            <a:r>
              <a:rPr lang="en-US" dirty="0" err="1" smtClean="0"/>
              <a:t>sedangkan</a:t>
            </a:r>
            <a:r>
              <a:rPr lang="en-US" dirty="0" smtClean="0"/>
              <a:t> Bahasa </a:t>
            </a:r>
            <a:r>
              <a:rPr lang="en-US" dirty="0" err="1" smtClean="0"/>
              <a:t>mesin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Bahasa yang </a:t>
            </a:r>
            <a:r>
              <a:rPr lang="en-US" dirty="0" err="1" smtClean="0"/>
              <a:t>dimengerti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komputer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memecahkan</a:t>
            </a:r>
            <a:r>
              <a:rPr lang="en-US" dirty="0" smtClean="0"/>
              <a:t> </a:t>
            </a:r>
            <a:r>
              <a:rPr lang="en-US" dirty="0" err="1" smtClean="0"/>
              <a:t>masalah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,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diciptakanlah</a:t>
            </a:r>
            <a:r>
              <a:rPr lang="en-US" dirty="0" smtClean="0"/>
              <a:t> Bahasa </a:t>
            </a:r>
            <a:r>
              <a:rPr lang="en-US" dirty="0" err="1" smtClean="0"/>
              <a:t>pemrograman</a:t>
            </a:r>
            <a:r>
              <a:rPr lang="en-US" dirty="0" smtClean="0"/>
              <a:t> </a:t>
            </a:r>
            <a:r>
              <a:rPr lang="en-US" dirty="0" err="1" smtClean="0"/>
              <a:t>tingkat</a:t>
            </a:r>
            <a:r>
              <a:rPr lang="en-US" dirty="0" smtClean="0"/>
              <a:t> </a:t>
            </a:r>
            <a:r>
              <a:rPr lang="en-US" dirty="0" err="1" smtClean="0"/>
              <a:t>tinggi</a:t>
            </a:r>
            <a:r>
              <a:rPr lang="en-US" dirty="0" smtClean="0"/>
              <a:t> yang </a:t>
            </a:r>
            <a:r>
              <a:rPr lang="en-US" dirty="0" err="1" smtClean="0"/>
              <a:t>mudah</a:t>
            </a:r>
            <a:r>
              <a:rPr lang="en-US" dirty="0" smtClean="0"/>
              <a:t> </a:t>
            </a:r>
            <a:r>
              <a:rPr lang="en-US" dirty="0" err="1" smtClean="0"/>
              <a:t>dimengerti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r>
              <a:rPr lang="en-US" dirty="0" smtClean="0"/>
              <a:t>.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membuat</a:t>
            </a:r>
            <a:r>
              <a:rPr lang="en-US" dirty="0" smtClean="0"/>
              <a:t> program </a:t>
            </a:r>
            <a:r>
              <a:rPr lang="en-US" dirty="0" err="1" smtClean="0"/>
              <a:t>komputer</a:t>
            </a:r>
            <a:r>
              <a:rPr lang="en-US" dirty="0" smtClean="0"/>
              <a:t>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apa</a:t>
            </a:r>
            <a:r>
              <a:rPr lang="en-US" dirty="0" smtClean="0"/>
              <a:t> yang </a:t>
            </a:r>
            <a:r>
              <a:rPr lang="en-US" dirty="0" err="1" smtClean="0"/>
              <a:t>ia</a:t>
            </a:r>
            <a:r>
              <a:rPr lang="en-US" dirty="0" smtClean="0"/>
              <a:t> </a:t>
            </a:r>
            <a:r>
              <a:rPr lang="en-US" dirty="0" err="1" smtClean="0"/>
              <a:t>inginkan</a:t>
            </a:r>
            <a:r>
              <a:rPr lang="en-US" dirty="0" smtClean="0"/>
              <a:t>.</a:t>
            </a:r>
          </a:p>
          <a:p>
            <a:r>
              <a:rPr lang="en-US" dirty="0" smtClean="0"/>
              <a:t>Agar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dimengerti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komputer</a:t>
            </a:r>
            <a:r>
              <a:rPr lang="en-US" dirty="0" smtClean="0"/>
              <a:t>, Bahasa </a:t>
            </a:r>
            <a:r>
              <a:rPr lang="en-US" dirty="0" err="1" smtClean="0"/>
              <a:t>pemrograman</a:t>
            </a:r>
            <a:r>
              <a:rPr lang="en-US" dirty="0" smtClean="0"/>
              <a:t> yang </a:t>
            </a:r>
            <a:r>
              <a:rPr lang="en-US" dirty="0" err="1" smtClean="0"/>
              <a:t>dibuat</a:t>
            </a:r>
            <a:r>
              <a:rPr lang="en-US" dirty="0" smtClean="0"/>
              <a:t> </a:t>
            </a:r>
            <a:r>
              <a:rPr lang="en-US" b="1" dirty="0" err="1" smtClean="0"/>
              <a:t>diterjemahkan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Bahasa </a:t>
            </a:r>
            <a:r>
              <a:rPr lang="en-US" dirty="0" err="1" smtClean="0"/>
              <a:t>mesin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Sebuah</a:t>
            </a:r>
            <a:r>
              <a:rPr lang="en-US" dirty="0" smtClean="0"/>
              <a:t> program yang </a:t>
            </a:r>
            <a:r>
              <a:rPr lang="en-US" dirty="0" err="1" smtClean="0"/>
              <a:t>ditulis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Bahasa </a:t>
            </a:r>
            <a:r>
              <a:rPr lang="en-US" dirty="0" err="1" smtClean="0"/>
              <a:t>pemrograman</a:t>
            </a:r>
            <a:r>
              <a:rPr lang="en-US" dirty="0" smtClean="0"/>
              <a:t> </a:t>
            </a:r>
            <a:r>
              <a:rPr lang="en-US" dirty="0" err="1" smtClean="0"/>
              <a:t>dikenal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b="1" dirty="0" smtClean="0"/>
              <a:t>source code (</a:t>
            </a:r>
            <a:r>
              <a:rPr lang="en-US" b="1" dirty="0" err="1" smtClean="0"/>
              <a:t>kode</a:t>
            </a:r>
            <a:r>
              <a:rPr lang="en-US" b="1" dirty="0" smtClean="0"/>
              <a:t> program)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Sedangkan</a:t>
            </a:r>
            <a:r>
              <a:rPr lang="en-US" dirty="0" smtClean="0"/>
              <a:t>, file yang </a:t>
            </a:r>
            <a:r>
              <a:rPr lang="en-US" dirty="0" err="1" smtClean="0"/>
              <a:t>berisi</a:t>
            </a:r>
            <a:r>
              <a:rPr lang="en-US" dirty="0" smtClean="0"/>
              <a:t> source code </a:t>
            </a:r>
            <a:r>
              <a:rPr lang="en-US" dirty="0" err="1" smtClean="0"/>
              <a:t>dikenal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b="1" dirty="0" smtClean="0"/>
              <a:t>source file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427186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</a:t>
            </a:r>
            <a:r>
              <a:rPr lang="en-US" dirty="0" err="1" smtClean="0"/>
              <a:t>ompilasi</a:t>
            </a:r>
            <a:r>
              <a:rPr lang="en-US" dirty="0" smtClean="0"/>
              <a:t> vs </a:t>
            </a:r>
            <a:r>
              <a:rPr lang="en-US" dirty="0" err="1" smtClean="0"/>
              <a:t>Interpretasi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01363"/>
            <a:ext cx="10515600" cy="5053717"/>
          </a:xfrm>
        </p:spPr>
        <p:txBody>
          <a:bodyPr/>
          <a:lstStyle/>
          <a:p>
            <a:r>
              <a:rPr lang="en-US" dirty="0" smtClean="0"/>
              <a:t>Kata </a:t>
            </a:r>
            <a:r>
              <a:rPr lang="en-US" b="1" dirty="0" err="1" smtClean="0"/>
              <a:t>diterjemahkan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slide </a:t>
            </a:r>
            <a:r>
              <a:rPr lang="en-US" dirty="0" err="1" smtClean="0"/>
              <a:t>sebelumnya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berupa</a:t>
            </a:r>
            <a:r>
              <a:rPr lang="en-US" dirty="0" smtClean="0"/>
              <a:t> </a:t>
            </a:r>
            <a:r>
              <a:rPr lang="en-US" dirty="0" err="1" smtClean="0"/>
              <a:t>kompilasi</a:t>
            </a:r>
            <a:r>
              <a:rPr lang="en-US" dirty="0" smtClean="0"/>
              <a:t> (</a:t>
            </a:r>
            <a:r>
              <a:rPr lang="en-US" b="1" dirty="0" smtClean="0"/>
              <a:t>compilation</a:t>
            </a:r>
            <a:r>
              <a:rPr lang="en-US" dirty="0" smtClean="0"/>
              <a:t>) </a:t>
            </a:r>
            <a:r>
              <a:rPr lang="en-US" dirty="0" err="1" smtClean="0"/>
              <a:t>ataupun</a:t>
            </a:r>
            <a:r>
              <a:rPr lang="en-US" dirty="0" smtClean="0"/>
              <a:t> </a:t>
            </a:r>
            <a:r>
              <a:rPr lang="en-US" dirty="0" err="1" smtClean="0"/>
              <a:t>interpretasi</a:t>
            </a:r>
            <a:r>
              <a:rPr lang="en-US" dirty="0" smtClean="0"/>
              <a:t> (</a:t>
            </a:r>
            <a:r>
              <a:rPr lang="en-US" b="1" dirty="0" smtClean="0"/>
              <a:t>interpretation</a:t>
            </a:r>
            <a:r>
              <a:rPr lang="en-US" dirty="0" smtClean="0"/>
              <a:t>).</a:t>
            </a:r>
          </a:p>
          <a:p>
            <a:r>
              <a:rPr lang="en-US" dirty="0" err="1" smtClean="0"/>
              <a:t>Kompilasi</a:t>
            </a:r>
            <a:r>
              <a:rPr lang="en-US" dirty="0" smtClean="0"/>
              <a:t> (Compilation)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Interpretasi</a:t>
            </a:r>
            <a:r>
              <a:rPr lang="en-US" dirty="0" smtClean="0"/>
              <a:t> (Interpretation) </a:t>
            </a:r>
            <a:r>
              <a:rPr lang="en-US" dirty="0" err="1" smtClean="0"/>
              <a:t>inilah</a:t>
            </a:r>
            <a:r>
              <a:rPr lang="en-US" dirty="0" smtClean="0"/>
              <a:t> yang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menterjemahkan</a:t>
            </a:r>
            <a:r>
              <a:rPr lang="en-US" dirty="0" smtClean="0"/>
              <a:t> </a:t>
            </a:r>
            <a:r>
              <a:rPr lang="en-US" dirty="0" err="1" smtClean="0"/>
              <a:t>bahasa</a:t>
            </a:r>
            <a:r>
              <a:rPr lang="en-US" dirty="0" smtClean="0"/>
              <a:t> </a:t>
            </a:r>
            <a:r>
              <a:rPr lang="en-US" dirty="0" err="1" smtClean="0"/>
              <a:t>pemrograman</a:t>
            </a:r>
            <a:r>
              <a:rPr lang="en-US" dirty="0" smtClean="0"/>
              <a:t> </a:t>
            </a:r>
            <a:r>
              <a:rPr lang="en-US" dirty="0" err="1" smtClean="0"/>
              <a:t>tingkat</a:t>
            </a:r>
            <a:r>
              <a:rPr lang="en-US" dirty="0" smtClean="0"/>
              <a:t> </a:t>
            </a:r>
            <a:r>
              <a:rPr lang="en-US" dirty="0" err="1" smtClean="0"/>
              <a:t>tinggi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bahasa</a:t>
            </a:r>
            <a:r>
              <a:rPr lang="en-US" dirty="0" smtClean="0"/>
              <a:t> </a:t>
            </a:r>
            <a:r>
              <a:rPr lang="en-US" dirty="0" err="1" smtClean="0"/>
              <a:t>mesin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Kompilasi</a:t>
            </a:r>
            <a:r>
              <a:rPr lang="en-US" dirty="0" smtClean="0"/>
              <a:t> (Compilation): source code </a:t>
            </a:r>
            <a:r>
              <a:rPr lang="en-US" dirty="0" err="1" smtClean="0"/>
              <a:t>dari</a:t>
            </a:r>
            <a:r>
              <a:rPr lang="en-US" dirty="0" smtClean="0"/>
              <a:t> Bahasa </a:t>
            </a:r>
            <a:r>
              <a:rPr lang="en-US" dirty="0" err="1" smtClean="0"/>
              <a:t>pemrograman</a:t>
            </a:r>
            <a:r>
              <a:rPr lang="en-US" dirty="0" smtClean="0"/>
              <a:t> </a:t>
            </a:r>
            <a:r>
              <a:rPr lang="en-US" dirty="0" err="1" smtClean="0"/>
              <a:t>tingkat</a:t>
            </a:r>
            <a:r>
              <a:rPr lang="en-US" dirty="0" smtClean="0"/>
              <a:t> </a:t>
            </a:r>
            <a:r>
              <a:rPr lang="en-US" dirty="0" err="1" smtClean="0"/>
              <a:t>tinggi</a:t>
            </a:r>
            <a:r>
              <a:rPr lang="en-US" dirty="0" smtClean="0"/>
              <a:t> </a:t>
            </a:r>
            <a:r>
              <a:rPr lang="en-US" dirty="0" err="1" smtClean="0"/>
              <a:t>diterjemahkan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kali </a:t>
            </a:r>
            <a:r>
              <a:rPr lang="en-US" dirty="0" err="1" smtClean="0"/>
              <a:t>menjadi</a:t>
            </a:r>
            <a:r>
              <a:rPr lang="en-US" dirty="0" smtClean="0"/>
              <a:t> Bahasa </a:t>
            </a:r>
            <a:r>
              <a:rPr lang="en-US" dirty="0" err="1" smtClean="0"/>
              <a:t>mesin</a:t>
            </a:r>
            <a:r>
              <a:rPr lang="en-US" dirty="0" smtClean="0"/>
              <a:t>. </a:t>
            </a:r>
          </a:p>
          <a:p>
            <a:pPr lvl="1"/>
            <a:r>
              <a:rPr lang="en-US" dirty="0" err="1" smtClean="0"/>
              <a:t>Namun</a:t>
            </a:r>
            <a:r>
              <a:rPr lang="en-US" dirty="0" smtClean="0"/>
              <a:t>, </a:t>
            </a:r>
            <a:r>
              <a:rPr lang="en-US" dirty="0" err="1" smtClean="0"/>
              <a:t>tindakan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diulang</a:t>
            </a:r>
            <a:r>
              <a:rPr lang="en-US" dirty="0" smtClean="0"/>
              <a:t> </a:t>
            </a:r>
            <a:r>
              <a:rPr lang="en-US" dirty="0" err="1" smtClean="0"/>
              <a:t>setiap</a:t>
            </a:r>
            <a:r>
              <a:rPr lang="en-US" dirty="0" smtClean="0"/>
              <a:t> kali </a:t>
            </a:r>
            <a:r>
              <a:rPr lang="en-US" dirty="0" err="1" smtClean="0"/>
              <a:t>Anda</a:t>
            </a:r>
            <a:r>
              <a:rPr lang="en-US" dirty="0" smtClean="0"/>
              <a:t> </a:t>
            </a:r>
            <a:r>
              <a:rPr lang="en-US" dirty="0" err="1" smtClean="0"/>
              <a:t>memodifikasi</a:t>
            </a:r>
            <a:r>
              <a:rPr lang="en-US" dirty="0" smtClean="0"/>
              <a:t> source code.</a:t>
            </a:r>
          </a:p>
          <a:p>
            <a:pPr lvl="1"/>
            <a:r>
              <a:rPr lang="en-US" dirty="0" err="1" smtClean="0"/>
              <a:t>Sbg</a:t>
            </a:r>
            <a:r>
              <a:rPr lang="en-US" dirty="0" smtClean="0"/>
              <a:t> </a:t>
            </a:r>
            <a:r>
              <a:rPr lang="en-US" dirty="0" err="1" smtClean="0"/>
              <a:t>contoh</a:t>
            </a:r>
            <a:r>
              <a:rPr lang="en-US" dirty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OS Windows, </a:t>
            </a:r>
            <a:r>
              <a:rPr lang="en-US" dirty="0" err="1" smtClean="0"/>
              <a:t>hasil</a:t>
            </a:r>
            <a:r>
              <a:rPr lang="en-US" dirty="0" smtClean="0"/>
              <a:t> </a:t>
            </a:r>
            <a:r>
              <a:rPr lang="en-US" dirty="0" err="1" smtClean="0"/>
              <a:t>kompilasinya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bentuk</a:t>
            </a:r>
            <a:r>
              <a:rPr lang="en-US" dirty="0" smtClean="0"/>
              <a:t> file </a:t>
            </a:r>
            <a:r>
              <a:rPr lang="en-US" dirty="0" err="1" smtClean="0"/>
              <a:t>berekstensi</a:t>
            </a:r>
            <a:r>
              <a:rPr lang="en-US" dirty="0" smtClean="0"/>
              <a:t> .exe.</a:t>
            </a:r>
          </a:p>
          <a:p>
            <a:pPr lvl="1"/>
            <a:r>
              <a:rPr lang="en-US" dirty="0" smtClean="0"/>
              <a:t>File .exe </a:t>
            </a:r>
            <a:r>
              <a:rPr lang="en-US" dirty="0" err="1" smtClean="0"/>
              <a:t>inilah</a:t>
            </a:r>
            <a:r>
              <a:rPr lang="en-US" dirty="0" smtClean="0"/>
              <a:t> yang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didistribusikan</a:t>
            </a:r>
            <a:r>
              <a:rPr lang="en-US" dirty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masyarakat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Program yang </a:t>
            </a:r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dirty="0" err="1" smtClean="0"/>
              <a:t>terjemahan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disebut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b="1" dirty="0" err="1" smtClean="0"/>
              <a:t>Kompiler</a:t>
            </a:r>
            <a:r>
              <a:rPr lang="en-US" b="1" dirty="0" smtClean="0"/>
              <a:t>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449021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648</TotalTime>
  <Words>1351</Words>
  <Application>Microsoft Office PowerPoint</Application>
  <PresentationFormat>Widescreen</PresentationFormat>
  <Paragraphs>160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Calibri</vt:lpstr>
      <vt:lpstr>Calibri Light</vt:lpstr>
      <vt:lpstr>Office Theme</vt:lpstr>
      <vt:lpstr>Selamat Datang di “Programming Essentials in Python”</vt:lpstr>
      <vt:lpstr>Profil Hendi Hermawan, S.T., M.T.I.</vt:lpstr>
      <vt:lpstr>Introduction to python and computer programming</vt:lpstr>
      <vt:lpstr>Apa yang dipelajari dari modul ini?</vt:lpstr>
      <vt:lpstr>Bagaimana cara kerja program komputer?</vt:lpstr>
      <vt:lpstr>Bagaimana cara kerja program komputer?</vt:lpstr>
      <vt:lpstr>Bahasa Mesin vs Bahasa Pemrograman</vt:lpstr>
      <vt:lpstr>Bahasa Mesin vs Bahasa Pemrograman</vt:lpstr>
      <vt:lpstr>Kompilasi vs Interpretasi </vt:lpstr>
      <vt:lpstr>Kompilasi vs Interpretasi </vt:lpstr>
      <vt:lpstr>Python</vt:lpstr>
      <vt:lpstr>Kelebihan Python</vt:lpstr>
      <vt:lpstr>Kekurangan Python</vt:lpstr>
      <vt:lpstr>PowerPoint Presentation</vt:lpstr>
      <vt:lpstr>Apa yang membuat Python Spesial?</vt:lpstr>
      <vt:lpstr>PowerPoint Presentation</vt:lpstr>
      <vt:lpstr>Python Software Foundation (PSF)</vt:lpstr>
      <vt:lpstr>Terdapat lebih dari Satu Python</vt:lpstr>
      <vt:lpstr>Terdapat lebih dari Satu Python</vt:lpstr>
      <vt:lpstr>Terdapat lebih dari Satu Python</vt:lpstr>
      <vt:lpstr>Terdapat lebih dari Satu Python</vt:lpstr>
      <vt:lpstr>Terdapat lebih dari Satu Python</vt:lpstr>
      <vt:lpstr>Menginstall Python</vt:lpstr>
      <vt:lpstr>Menginstall Python</vt:lpstr>
      <vt:lpstr>Menginstall Python</vt:lpstr>
      <vt:lpstr>Bekerja dengan Python 3</vt:lpstr>
      <vt:lpstr>Bagaimana Menulis Program Python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Programming Essentials in Python</dc:title>
  <dc:creator>Hendi Hermawan</dc:creator>
  <cp:lastModifiedBy>Hendi Hermawan</cp:lastModifiedBy>
  <cp:revision>42</cp:revision>
  <dcterms:created xsi:type="dcterms:W3CDTF">2019-06-27T04:35:07Z</dcterms:created>
  <dcterms:modified xsi:type="dcterms:W3CDTF">2019-07-07T16:20:27Z</dcterms:modified>
</cp:coreProperties>
</file>