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12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9-05-09T01:14:57.4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1805 8400,'-59'-19,"59"19,0 0,0 0,-20-20,20 0,0-20,20-78,-1 58,21 1,40 0,0-1,-1 21,21-1,-20 40,19 60,1 19,-1 0,-19 0,20 40,-41-1,1 1,60 119,-81-120,-19 21,-40 19,-19-19,-21 98,-40-99,1 1,-21-1,21-58,-41-1,1-40,19-39,21-19,19-21,20-19,0-1,41-19,38-79,21 59,20-20,20 40,19-20,-19 40,20 39,-21 20,21-20,-21 20,1 0,-20 0,0 20,-21-20,1 0,40 59</inkml:trace>
  <inkml:trace contextRef="#ctx0" brushRef="#br0" timeOffset="1207.866">4255 8301,'0'-59,"0"59,-20 0,0-59,-20 19,1 20,-41-19,-20 39,-19 20,-21 39,41 0,-1 60,1 20,19 19,40-39,20 19,20-59,20-19,0-21,20 1,59-1,-19-39,20-59,-1-20,1-60,-20 40,-21 40,1 0,20 59,-1 19,-19 41,20 58,-1 61,-19-1,20 99,-60-119,-20 20,-20-79,20-40,0-39,0 0,0-20,20-20,59-99,21-19,0 39,-21 20,1 19,0 21,-1 19,41 40,-41 19,-19 21,0 58,20 61,-21-21,-39 158</inkml:trace>
  <inkml:trace contextRef="#ctx0" brushRef="#br0" timeOffset="1739.6447">2403 10735,'-60'-20,"60"20,0 0,0 0,0 0,20 0,60 0,119 20,60-20,159-20,0 1,-159 19,239 0,-219 0,-20-20,59 40,-198-40,139 0,-199 20,19-20,41 0</inkml:trace>
  <inkml:trace contextRef="#ctx0" brushRef="#br0" timeOffset="2869.9809">2821 12041,'-199'-20,"179"20,0-20,0-39,20 0,40-20,0-1,79-58,61-1,-1 60,-20 40,0 58,21 61,-61-1,-19 0,-21 20,-19 39,-20 21,-40 38,-40-18,-59 58,19-158,-99 60,19-40,-59-80,80-19,-1-59,21 39,39-19,40-1,1 0,39-58,20 18,39 21,81-40,59 40,-20 19,0 1,1-1,-81 40,1 0,19 20,1 0,-41-60</inkml:trace>
  <inkml:trace contextRef="#ctx0" brushRef="#br0" timeOffset="3544.5394">4494 11507,'-60'20,"60"-20,-20 19,20 60,20 60,-20-60,20-20,60 1,-20-21,19-39,21-19,-20-21,19-19,1 19,-21 20,81 20,-81 40,1 79,40 197,-81-138,-39 60,-39 19,-61 40,40-179,-59 21,19-40,-39 0,19-40,1-39,19-79,20-40,41-20,59-20,39 1,41 19,59 0,20 21,100 18,-159 80,139-19,-160 19,1 0,-1 19</inkml:trace>
  <inkml:trace contextRef="#ctx0" brushRef="#br0" timeOffset="4091.2392">6585 10359,'0'-138,"0"138,60 0,119-20,80 20,-119 20,-1-1,0-19,1 0,-21 0,-19 0,19 20,-99 59</inkml:trace>
  <inkml:trace contextRef="#ctx0" brushRef="#br0" timeOffset="4364.5592">7004 10913,'-20'-20,"20"20,0 0,20 0,39 0,41-19,-1-1,-19 0,0 0,59 0,-79 20,40 0</inkml:trace>
  <inkml:trace contextRef="#ctx0" brushRef="#br0" timeOffset="5625.1419">9274 9548,'-40'-40,"40"40,0-19,0-1,0-20,20 1,40-1,59 1,-19 19,19 20,81 59,-81-19,-39 19,-20 20,-21 40,-19 138,-79-79,-41-39,-20-40,1 0,-40 19,79-58,20-21,20-19,20-20,1 0,19 0,0 0,59 0,61 0,19 20,60 0,-79-1,39 21,-79-1,0-19,-41 0,21 0,40-20,39-60</inkml:trace>
  <inkml:trace contextRef="#ctx0" brushRef="#br0" timeOffset="6135.3318">11345 9785,'-39'-19,"39"19,-20 99,-20 79,0 19,0-18,20 18,20-38,40-60,20 39,19-79,101-19,-1-60,-20-39,1-20,59-99,-120 59,81-158,-121 99,1-60,-80 120,0-1,-20 20,-99 0,-20 40,-100 39,139 40,-59 59,59 0,21 0,-41 40,81-99</inkml:trace>
  <inkml:trace contextRef="#ctx0" brushRef="#br0" timeOffset="8848.0806">2323 14811,'-20'-20,"20"20,0 0,0-20,20-19,60-60,-1 20,41-20,-1 39,21 21,79 19,-119 40,119 39,-120-19,-19 19,19 99,-39-39,-20 20,-20-21,-60 1,-20 0,-19-1,-1-19,-59 20,-80 20,59-60,21-40,-1 1,21-60,39 0,40 1,1-21,19-19,20-21,39 1,41-20,0 20,59-20,120 40,-139 59,79 0,-120 0,-19 20,0 0,0-1,-1 1,121 0,-140-20</inkml:trace>
  <inkml:trace contextRef="#ctx0" brushRef="#br0" timeOffset="9740.6692">5171 14811,'0'-59,"-20"59,0-20,-59-40,-21 21,-39 59,-1 39,21 40,-1 39,61-39,19 60,40-80,0-20,20-19,0-21,79 1,-39-40,20-19,19-20,-19 19,-1 0,-19 21,0 38,-20 21,0 39,-1 20,1 0,-20-20,-20 0,0-19,0-21,0-19,0 0,0-20,40-20,40-39,19-21,1 21,-1 0,1 39,0 60,-1-1,1 60,-40 0,-1 0,1-20,-20 0,-20-39,20 19</inkml:trace>
  <inkml:trace contextRef="#ctx0" brushRef="#br0" timeOffset="10271.8248">3000 16592,'-99'59,"79"-59,0 0,20 0,0 0,40-20,159 0,120 1,-61 38,61-38,139-1,-40 20,-218 0,298 0,-279 20,59-1,-98 1,39 0,-120-20,-19 0,-40 0,-20 0,-20 0</inkml:trace>
  <inkml:trace contextRef="#ctx0" brushRef="#br0" timeOffset="11658.2515">3259 17739,'-40'-20,"40"20,-20 0,1 0,-1-39,40-21,-1 1,21 20,0-1,179-79,-99 99,-1 20,41-19,-41 38,60 21,-79 0,-20 39,19 20,-19 0,-40 0,-60 19,0-19,-40 0,-20-20,-59 20,-40 20,-1-20,1-20,60-39,19-21,20-19,41-19,-1-1,20-59,40-20,79-60,81-38,-21 78,0 0,21 60,-61 59,1 39,39-19,-60 20,21-21,39 1,-39-59</inkml:trace>
  <inkml:trace contextRef="#ctx0" brushRef="#br0" timeOffset="12445.5902">5510 17363,'-40'-99,"40"99,0 0,0 0,0 0,20 0,40 0,39-19,61 38,-41 1,-19 20,-41-21,-19 21,0 19,-20 21,-20 58,-40-39,-20 20,1-1,19-19,20-20,0 1,20-41,20 1,20-1,59-19,-19 0,20-20,-1 0,-19-20,19 20,-79-20</inkml:trace>
  <inkml:trace contextRef="#ctx0" brushRef="#br0" timeOffset="12885.7217">5649 17878,'-20'19,"20"-19,0 20,0-20,0 0,40 0,20 0,39-20,21 1,-20-1,-1 20,1 0,59 39,-79-19,-21 0,1 0,40 0,-80-40</inkml:trace>
  <inkml:trace contextRef="#ctx0" brushRef="#br0" timeOffset="13480.488">7382 16295,'-60'-40,"60"40,0 0,20 0,20 20,99 0,-19 0,-1-1,61-19,-61 0,-19 0,-21 20,-19-20,-20 20,0 0,0 0</inkml:trace>
  <inkml:trace contextRef="#ctx0" brushRef="#br0" timeOffset="13746.0288">7601 17007,'0'0,"0"0,80 0,59-20,20-19,-19-1,-21 1,-19 19,-20 0,99-20,-80 21</inkml:trace>
  <inkml:trace contextRef="#ctx0" brushRef="#br0" timeOffset="14424.0885">10031 15583,'0'79,"0"-79,0 0,0 0,0 39,-20 139,0 20,0-20,-20 79,20-59,0-79,1 0,-1-60,0 0,20-19,20 0</inkml:trace>
  <inkml:trace contextRef="#ctx0" brushRef="#br0" timeOffset="14913.34">10847 15978,'0'40,"-19"-20,19 59,-60 178,40-79,20 20,0-40,20-39,20-40,-1-20,41-19,60-20,-21-20,-39-40,19-39,21-99,-41 20,1-1,-60 21,-20 19,-20 40,0 20,-59-60,19 40,-40 19,21 41,-41 38,-19 41,39 19,60-20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9-05-09T01:20:39.7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2084 9904,'-60'59,"40"-59,-19 0,-1-19,0-1,0 0,20-39,0-1,20-39,20 40,0 0,20 19,20 1,19 19,101 20,-81 39,1 21,-1-1,-19 20,20 60,-21-1,-19 40,-40-39,-40-1,-60 139,21-138,-41 19,-39 40,39-79,0-40,1 0,-1-39,21-40,19-20,20 0,0-20,0-59,20-19,40-41,20 21,20-40,0 79,-1 40,21 19,-20 20,119-19,-99 39,-1 0,-39 19,20-19,-20 20,40-20,99 0,-80 0</inkml:trace>
  <inkml:trace contextRef="#ctx0" brushRef="#br0" timeOffset="922.2663">4255 10003,'0'-40,"0"40,-20-19,0-41,0 21,-20-21,-19 1,-41 19,20 40,-19 40,19 39,-39 60,39-1,40-39,40 0,0-20,20-39,20-20,0-1,59-38,1-61,19-19,1 1,-20 38,-41 40,1 20,-20 40,0 39,19 40,-39-20,-20-20,0 40,0-80,0-19,0 0,0-20,0 0,100-60,0 1,-1 19,1 40,-41 20,1 40,0 58,-40-39,0-19,-20-21,20 21,20-21,-21-19</inkml:trace>
  <inkml:trace contextRef="#ctx0" brushRef="#br0" timeOffset="1341.1692">2084 11804,'0'-60,"0"60,0 0,179 0,80 0,60-39,139-21,0 1,-179 0,99-21,-99 80,0-59,-100 39,-59 20,-21 0,-19-20,-40 20,-20 20,-40 40</inkml:trace>
  <inkml:trace contextRef="#ctx0" brushRef="#br0" timeOffset="2105.5765">2781 13030,'-159'-20,"139"20,0-19,20-21,40-79,40-19,39-20,1 59,59 20,-60 59,61-20,-81 80,60 78,-79 1,-20 0,-40 39,-20 20,-60 0,-59 0,-1-39,1-20,-41-1,21-39,19-59,41-20,39-20,0-19,20-119,40 59,40-20,39 20,61 20,-41 0,1 59,39 40,-59 0,-21-1,-19 1,0 0,-1-20,121-40,-81 1,21-40,-41 19</inkml:trace>
  <inkml:trace contextRef="#ctx0" brushRef="#br0" timeOffset="2407.4298">4673 12555,'-20'0,"20"0,0 0,40 60,40 58,0 21,-1-1,41 41,-21-21,1-39,-20-1,-21-39,-19-19,-20-21,0 1,-20-1,0-39</inkml:trace>
  <inkml:trace contextRef="#ctx0" brushRef="#br0" timeOffset="2690.7221">5649 12793,'-20'0,"20"0,-40 20,-99 79,-40 59,-120 79,140-78,-21 19,41-40,59-39,1-20,39-19,40-60</inkml:trace>
  <inkml:trace contextRef="#ctx0" brushRef="#br0" timeOffset="3283.1324">6565 11071,'0'0,"0"0,40 0,60 0,59-19,-59 19,19 0,-39 0,0-20,-21 0,-19 0,40 1,-60 19,-20 0</inkml:trace>
  <inkml:trace contextRef="#ctx0" brushRef="#br0" timeOffset="3522.3958">6605 11823,'-40'-39,"40"39,0 0,0 0,20 0,60 0,79-20,-79 20,-20 0,39-20,81 20</inkml:trace>
  <inkml:trace contextRef="#ctx0" brushRef="#br0" timeOffset="9725.8622">8756 10893,'-60'-79,"60"79,0 0,-19-20,19 20,0 0,0-19,0-41,19 1,41-99,0 98,59-19,41-20,158 20,-178 79,39 40,-79-1,-41 21,1 39,-20 98,-100-19,-79 139,-1-139,-59 20,40-60,0 1,-21-40,81-40,39-39,0 0,40-20,0 0,20 0,0 0,20 20,100 19,19-19,180 20,-160-21,-39 1,39 20,-39-1,-81-19,21 0,-20 0,0 19,0-19,19 39</inkml:trace>
  <inkml:trace contextRef="#ctx0" brushRef="#br0" timeOffset="10222.586">10648 10636,'0'20,"0"-20,0 0,0 20,40 39,20 40,59 59,1-39,19 20,1-21,19 21,-59-60,19 20,-59-40,-20 1,0-21,-1 1,1-21,60 1,-60-40,-1-19</inkml:trace>
  <inkml:trace contextRef="#ctx0" brushRef="#br0" timeOffset="10551.2332">12162 10794,'-80'-19,"60"19,-39 19,-1 41,-40 59,-99 78,20 41,59-119,-39 39,40-20,59-59,20-39,20 0,20-40,0 0</inkml:trace>
  <inkml:trace contextRef="#ctx0" brushRef="#br0" timeOffset="11917.1649">13178 10834,'0'-20,"0"20,0 20,20 178,-20-20,0-20,0-39,20-20,-1-20,1 20,0-40,0-19,0-1,-20 1,0-40</inkml:trace>
  <inkml:trace contextRef="#ctx0" brushRef="#br0" timeOffset="12230.6215">12720 11586,'0'20,"0"-20,39 0,41 0,20 0,19-20,-39 0,19 0,-19 1,0 19,-1-20,21 0,20 20,-101 20</inkml:trace>
  <inkml:trace contextRef="#ctx0" brushRef="#br0" timeOffset="12719.3425">14393 10992,'-20'20,"0"0,0 79,0 59,-20 0,20-39,20 39,20-98,0-1,20-19,59-21,21-19,19-59,41-20,-81 20,-19-21,19-78,-39 0,-60 39,0 40,-40 20,-19-1,-21 1,-40 19,41 40,-21 0,80 0,20 0</inkml:trace>
  <inkml:trace contextRef="#ctx0" brushRef="#br0" timeOffset="13214.6346">16066 11546,'-20'0,"20"0,119-59,1 19,-41 21,41 19,39-20,1 0,-21 40,-39-20,-1 0,-59 0,-20 20,-20 79,-20-80</inkml:trace>
  <inkml:trace contextRef="#ctx0" brushRef="#br0" timeOffset="13542.6456">16444 11922,'0'-39,"0"39,20 0,20 19,0 1,39 20,-19-20,-20-20,20-20</inkml:trace>
  <inkml:trace contextRef="#ctx0" brushRef="#br0" timeOffset="14358.0665">17998 10715,'0'-99,"0"99,0 0,19-19,41-1,20 0,159-39,-100 59,-39 0,-20 39,-41 1,1 59,-60 19,-20 1,-19 0,-81 39,41-39,19-20,20-40,40-19,0-20,20-1,60 60,119 20,-39-59,-1-20,60 0,-79-1,-20-19,-21-19,120-41,-79 40</inkml:trace>
  <inkml:trace contextRef="#ctx0" brushRef="#br0" timeOffset="14710.6903">19710 10577,'0'0,"0"0,40 59,20 60,20 39,99 99,-60-98,-19-41,0-38,39 38,-39-39,-21-39,-19 0,0-21,-20 1,39-20</inkml:trace>
  <inkml:trace contextRef="#ctx0" brushRef="#br0" timeOffset="15079.577">20746 10834,'-20'20,"-20"19,-119 120,0-1,-21 0,-19 40,20-40,40-39,79-60,0 1,60-21</inkml:trace>
  <inkml:trace contextRef="#ctx0" brushRef="#br0" timeOffset="17698.2253">2463 15266,'-40'-40,"40"40,-20 0,0-19,0-1,0-20,0 1,20-21,0 21,20-21,40-19,59 0,21 40,-21 58,60 41,-79 19,20 0,-41 0,21 60,-60-40,-1 19,-58 21,-41-40,-20 19,0-38,-19-1,-1-20,-59 40,20-40,19-39,20-20,21-20,39 1,20-1,0-20,20-59,20 40,40-60,19 40,41 20,-1 39,-19 20,20 20,-21-1,21 1,39-40,-40 1,-39-80</inkml:trace>
  <inkml:trace contextRef="#ctx0" brushRef="#br0" timeOffset="18532.5038">4733 15128,'0'-40,"-20"40,0-59,-20-40,1 20,-1 39,0 0,-40 21,1 38,-21 61,0 38,21 120,59-139,20-1,20 41,0-99,0-21,19 1,21-20,20-20,-20-19,39-100,-39 60,0 20,-21 39,1 20,20 40,-20 19,20 40,-21 0,1 0,-20-40,0-19,-20-21,0 1,20-20,20-20,20-19,39-21,21 21,-21 19,-19 40,-20 19,-20 1,-1 0,1-1,20 21,-20 137</inkml:trace>
  <inkml:trace contextRef="#ctx0" brushRef="#br0" timeOffset="19026.9501">2502 16631,'0'0,"0"0,40 0,60-20,159 1,119-21,-39 20,-21 0,140-59,-39 60,-160-21,239-19,-319 39,40 20,-120-20,1 20,0-20,19 20,-79 20</inkml:trace>
  <inkml:trace contextRef="#ctx0" brushRef="#br0" timeOffset="20257.3481">3180 17640,'-60'-59,"60"59,0 0,0 0,0-20,40-19,119-100,0 60,1 0,-61 39,1 40,-1 40,-19 19,-40-19,20 19,-21 99,-58-19,-61 98,0-138,-39 20,-41-20,61-60,-21 1,1-60,19 0,21-19,39-1,0-19,20 0,40-1,20 21,19-1,41 20,0 0,-1 20,1 0,-1 20,1-20,99-39,-99-1,-60 1</inkml:trace>
  <inkml:trace contextRef="#ctx0" brushRef="#br0" timeOffset="20890.6883">4594 17066,'0'20,"0"40,39 19,1 0,0-40,40 21,-20-40,-1-20,1-20,40-40,-41-19,1 0,0 20,20 39,19 40,-19 39,39 119,-19 40,-80-60,-20 60,-20-60,-40-19,-20-21,-19-19,-60 0,39-59,40-20,1-20,39-20,20-40,40-39,20 20,59-20,1 20,59 0,-39 40,39-21,-59 21,79-21,0 1</inkml:trace>
  <inkml:trace contextRef="#ctx0" brushRef="#br0" timeOffset="21453.6771">7541 16196,'-40'-218,"40"218,20 20,120 0,19 0,-39 19,-21 1,-19-20,-40-20,19 19,41 21</inkml:trace>
  <inkml:trace contextRef="#ctx0" brushRef="#br0" timeOffset="21690.2598">7740 16730,'0'59,"0"-59,40 20,40-20,39-20,-39 20,20 0,19-19,21-60</inkml:trace>
  <inkml:trace contextRef="#ctx0" brushRef="#br0" timeOffset="22653.4497">9772 15503,'0'-19,"0"19,-20 0,0 0,-40 39,1 100,-41 177,60-177,40 59,20-80,20-39,40-19,59-1,80-59,0-59,-99-20,-21-20,-19-40,20-78,-100-1,-40 119,0 0,-20 60,-20-21,-59 40,-40 40,99 20,40-1,40 21,60 58</inkml:trace>
  <inkml:trace contextRef="#ctx0" brushRef="#br0" timeOffset="22987.9616">12142 15226,'20'-79,"-20"79,0 0,20 60,40 78,19 179,-79-139,0-20,20 0,-20 20,20-39,-20-60,0 79,0-98,0-21,-20-59</inkml:trace>
  <inkml:trace contextRef="#ctx0" brushRef="#br0" timeOffset="23255.6329">11744 16097,'0'0,"20"0,79 0,100-20,-39 20,-21 0,-19 20,-21 0,1-20,-1-40,21 20,39 60</inkml:trace>
  <inkml:trace contextRef="#ctx0" brushRef="#br0" timeOffset="23833.733">13715 15464,'-39'-79,"59"79,-1 0,1 0,0 0,20-20,100-39,-21 39,-19 0,-1 40,-39 19,20 40,-21 80,-79-41,-39-19,-41 0,-79 79,59-79,61-39,19-21,20 1,20-1,20 1,40 19,39 1,21-1,-41-39,81-20,-61 0,-19-20,0 0,-1 0,-39-19</inkml:trace>
  <inkml:trace contextRef="#ctx0" brushRef="#br0" timeOffset="24446.248">15289 15325,'-40'99,"20"-59,20 98,40 40,0-79,-20-39,0-21,0-19,39-20,41-40,19-39,-19 20,0 0,19 39,20 40,21 158,-41 20,-39 39,-60-59,0 59,-40 1,-60-1,-39-98,-1-20,-59-21,-60-58,159-40,21 0,39-20,0-39,60-159,59 80,80-1,1 1,-1 39,-80 59,-19 1,-40 19,40 0,99-19,-60-1,-79 0</inkml:trace>
  <inkml:trace contextRef="#ctx0" brushRef="#br0" timeOffset="24774.6499">17460 15721,'20'0,"0"20,59 0,1-1,20 21,-1-20,-39 0,0-20,-1 19,-19 41,-60 39</inkml:trace>
  <inkml:trace contextRef="#ctx0" brushRef="#br0" timeOffset="24972.291">17719 16433,'20'0,"-20"0,39 0,41 0,20 0,-1 0,1-19,19 19</inkml:trace>
  <inkml:trace contextRef="#ctx0" brushRef="#br0" timeOffset="25650.1898">18934 15503,'-100'-99,"80"99,0 0,20 0,20-19,40-21,139-39,-79 79,-41 0,41 40,-80-1,-1 60,-78 79,-61 0,-20-20,1-19,39-20,60-1,20-58,40-1,60 0,139 21,-80-80,-39 0,-21-20,-19-20,-20-19,99-20,-119 39</inkml:trace>
  <inkml:trace contextRef="#ctx0" brushRef="#br0" timeOffset="26234.076">20228 15424,'-20'20,"20"0,40 99,0-21,0-18,0-21,-1-19,21-1,20-39,59-39,1-1,19 0,-39 21,-1 58,1 60,-21 79,-19 139,-80-139,-40 237,0-256,-79 98,-1 0,-59-118,0-60,19-79,41-40,59-19,20-60,80 0,99-19,240-139,-180 158,80-19,-20 19,-20 60,-120 19,120-99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9-05-09T01:23:26.8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2004 9212,'-19'-40,"-1"20,0-19,0 19,0 0,-20 0,20 1,-20-1,20 0,0 0,1 0,-1 1,20-21,0 0,20-19,19 20,41-1,0 0,-1 21,21 19,0-20,-21 20,1 20,-20-1,-21 1,1 20,0 98,-20 21,-40-61,-20 21,0 0,-19 19,-21 1,-20-1,21-39,-1-20,0-19,1-21,-1-19,0-20,41-20,-1 1,0-21,0 0,0-19,20 0,20-20,20-1,0 21,0 20,60-21,59 21,-39 19,-21 20,1 0,-20 0,39 0,1 0</inkml:trace>
  <inkml:trace contextRef="#ctx0" brushRef="#br0" timeOffset="1010.3944">3598 8816,'-40'-20,"40"20,-20 0,-40 20,-19 19,-1 21,0-1,21 1,-1-1,20 20,20-39,20-21,0 1,20 0,40 0,-20-20,39-20,1-20,-20 1,39-21,1 1,-1 39,-59 20,0 40,20 59,-20 0,-20 19,-20-38,0-21,0-19,0-21,0 1,0-20,19 0,21-20,60-39,-1 0,1 19,-20 20,-21 40,41 20,-60-1,0 40,19 0,21 1</inkml:trace>
  <inkml:trace contextRef="#ctx0" brushRef="#br0" timeOffset="1463.3399">1985 10498,'-60'0,"60"-20,0 0,0 20,79-20,121-19,59 59,19-60,1 0,40 1,59-1,-198 20,19 1,-40-1,-39 40,-1-1,-79-19</inkml:trace>
  <inkml:trace contextRef="#ctx0" brushRef="#br0" timeOffset="2241.4239">2064 11902,'-60'-59,"41"59,-1-39,0-80,20 20,20 20,19 0,41-1,40-18,59 18,0 100,-79 0,19 59,-19-20,-21 21,-19-1,-20 39,-40 61,-40-61,-20-39,1-19,-240 138,179-139,1-19,19-40,41-20,19 0,20 0,20-59,40 20,39-20,61 19,-1 40,-39 40,-1 0,-19 0,59 0,-39-20,0-20,-41-20,-39 1</inkml:trace>
  <inkml:trace contextRef="#ctx0" brushRef="#br0" timeOffset="2511.3979">3498 11368,'-40'0,"40"0,0 0,80 79,20 20,-1 20,-19-20,0 0,-21 0,41-20,-40 20,-21-40,1 1,0-1,-20 0</inkml:trace>
  <inkml:trace contextRef="#ctx0" brushRef="#br0" timeOffset="2808.6383">4693 11348,'-40'0,"40"0,-20 20,-59 59,-81 60,-19 59,60-80,-41 41,81-80,-1 20,20-20,20 0,40-39</inkml:trace>
  <inkml:trace contextRef="#ctx0" brushRef="#br0" timeOffset="3414.1283">5331 10478,'-60'-119,"60"119,0 0,0 0,40 20,59-20,1 0,-1 0,21 40,-21-40,1 0,-20 0,-60 0,39 39,-39-19</inkml:trace>
  <inkml:trace contextRef="#ctx0" brushRef="#br0" timeOffset="3650.2356">5510 11091,'-20'-178,"20"178,0 0,40 0,79 40,-19-20,-21-20,1 0,20-40,119-59</inkml:trace>
  <inkml:trace contextRef="#ctx0" brushRef="#br0" timeOffset="4745.2204">6844 9963,'40'119,"-40"-119,0 0,0-20,20-59,0 20,20 0,19-1,41-19,-40 39,19 21,-39 19,0 39,20 40,-40 60,-20 19,-40 0,-40-19,-19-20,-21-1,41-38,19-21,20 0,20-39,0 0,20 0,40-1,79 21,41 0,19 39,-20-20,-59-19,-20-1,-21-19,-19 0,0-20,0-20,-20-59</inkml:trace>
  <inkml:trace contextRef="#ctx0" brushRef="#br0" timeOffset="5158.602">8238 9865,'0'0,"0"19,60 60,0 40,0 39,-1-39,1-20,40 59,-21-78,21-1,-20-40,-41 1,1-20,0-1,-20 1,40 0,0 0,-21-40,1-20</inkml:trace>
  <inkml:trace contextRef="#ctx0" brushRef="#br0" timeOffset="5471.0021">9214 10122,'0'0,"-20"20,-39 19,-61 40,-39 40,-1 0,-19 59,60-40,19-39,40-39,21-21,19-19,20-20,119-59</inkml:trace>
  <inkml:trace contextRef="#ctx0" brushRef="#br0" timeOffset="6051.3235">10190 10003,'0'0,"0"0,0 0,40 59,0 119,-20 20,-20 0,0-40,-20 21,20-61,0-19,20-39,-20-1,0-39,0-1,0-19</inkml:trace>
  <inkml:trace contextRef="#ctx0" brushRef="#br0" timeOffset="6426.2022">9911 10735,'-39'-20,"39"20,0 0,0 0,0 0,39 0,21 0,40 0,59-19,-59 19,19 0,-39 0,-20 0,-21 19,1 1,-20 0,0-20,60 0,-60-20</inkml:trace>
  <inkml:trace contextRef="#ctx0" brushRef="#br0" timeOffset="6967.8279">12023 10399,'-60'20,"60"-20,-60 19,0 21,-39 79,19-1,0 1,21-20,-1 20,40-60,20 0,20-19,20-20,59-20,41 0,-21-40,1-39,-1 20,-19-20,-1-60,-59 20,-40 40,-20-79,-20 118,-19 1,-61 39,1 39,19 1,60-20</inkml:trace>
  <inkml:trace contextRef="#ctx0" brushRef="#br0" timeOffset="8070.3185">13735 10082,'-59'-20,"59"20,0 0,0 0,0 0,-20 0,20 0,0 0,-20 80,0 78,0 0,0 40,20-79,0-1,40 41,-20-100,-20 0,0-39,0 0,20-20</inkml:trace>
  <inkml:trace contextRef="#ctx0" brushRef="#br0" timeOffset="8757.6002">13237 10735,'-59'-20,"59"20,0 0,0 0,0 0,0 0,0 0,20 0,39-19,61 19,-1 19,41-19,-81 0,1 0,-40 0,0-19,99-21</inkml:trace>
  <inkml:trace contextRef="#ctx0" brushRef="#br0" timeOffset="39548.879">14652 10260,'-40'-99,"40"99,0 0,-20 0,0 0,0-19,0-1,0 0,0 0,20-39,20-1,20 21,60-20,-21 19,21-19,-21 39,-39 20,20 0,-20 20,0 19,0 21,19 58,-19 60,-60-19,-20-21,1-39,-21 0,-20 0,0 0,1-40,-81 60,41-60,39-19,21-20,19-1,0-19,40 0,0 0,0 0,20 0,59 0,81 20,-21 0,-39 0,-21 0,-39-1,0 21,0-20,-20-1,20 1</inkml:trace>
  <inkml:trace contextRef="#ctx0" brushRef="#br0" timeOffset="40378.831">15627 10359,'-79'-237,"79"237,-20-20,20 20,0 0,0 0,0 0,0 59,0 60,20-20,0-40,20 1,-1-21,41-19,20-20,19-20,-19-39,-1-20,1-20,-20 39,-21 21,1 59,20 39,19 99,-39 20,20 0,-60 99,-40-98,-20-1,-20-20,-99 79,79-138,0-39,-19-1,19-39,20-20,41-20,-1-39,20-60,79-39,81-20,19 19,0 41,-20 58,-39 40,-40 20,-21 0,-19 0,-20 20</inkml:trace>
  <inkml:trace contextRef="#ctx0" brushRef="#br0" timeOffset="229115.3243">18276 10339,'40'-178,"-40"178,0-19,0-1,0 0,0 0,0 20,0 0,0 0,0 0,0 20,0 39,0 40,20 0,40 99,-20-40,0-19,-1-20,1-1,40 60,-40-79,-40 20,0-60,-20 1,-20-1,20-39,0 0,0-1,20-19,20 20,40-20</inkml:trace>
  <inkml:trace contextRef="#ctx0" brushRef="#br0" timeOffset="229695.947">17778 10953,'-39'-60,"39"60,0 0,0 0,20 20,-1 0,41-20,20 0,19-20,21-19,159 19,-120 0,0 0,-39 0,19 20,-79 0,-40 0,-20 0,0 0,0 0,0 0</inkml:trace>
  <inkml:trace contextRef="#ctx0" brushRef="#br0" timeOffset="230692.9285">19710 10419,'-59'-20,"59"20,0 0,0 0,0-20,0 0,20-19,-1 19,21-20,20 1,20-1,19 40,-19 20,0 19,-21 21,1 19,-40 20,-40 59,-40-59,1-40,-1 1,-139 59,139-80,0 1,40-21,0 1,20 0,0 0,20 0,20 19,20 1,39 19,-19-19,-20-21,-20 1,-20-20,0 0,-1 0,41 20,-20 39</inkml:trace>
  <inkml:trace contextRef="#ctx0" brushRef="#br0" timeOffset="232213.2012">20109 11606,'-20'-40,"20"40,0-59,0 39,0 0,0 20,0 0,0-20,0 20,0 0,0 0,0 0,0 0,0 0,0 0,0 0,20 20,0 0,19 20,21 19,-20 0,-20-39,0 39,-40 1,-60-21,-159 80,40-60,40-39,39 20,21-20,59-20</inkml:trace>
  <inkml:trace contextRef="#ctx0" brushRef="#br0" timeOffset="234448.3692">19432 10438,'19'0,"-19"0,140-39,-80 19,-1 20,1 0,-20 20,-20 0,20-1,19 21,1-1,20 1,-40-20,-20 0,0 39,-40 0,-20 20,0-19,20-21,-20 1,-119 79,99-80,0-19,40 0,-39 0,39-1,0 1,0 0,20-20,0 0,20 20,20-20,39 20,1 19,-20 1,0-1,-21-19,1 39,-20 1,-20 19,0-20,-20-19,-20 19,20-19,-19 19,-1-19,0 19,20-19,-20-1,-20 1,-59-1,39-19,-79-20</inkml:trace>
  <inkml:trace contextRef="#ctx0" brushRef="#br0" timeOffset="235283.7621">21204 10478,'-20'-40,"20"40,20 0,0 20,0 0,20 99,20 118,-21 40,1-79,0-20,0-59,-20 39,-20-79,0-20,0 1,0-40,0-1,0-19</inkml:trace>
  <inkml:trace contextRef="#ctx0" brushRef="#br0" timeOffset="235620.1332">20627 11111,'59'-20,"41"80,139 19,-40-59,80-20,-20-20,20-59,-40 79,-100 0,-19-20,-61 0,1-20,-20-39</inkml:trace>
  <inkml:trace contextRef="#ctx0" brushRef="#br0" timeOffset="236946.633">23913 10597,'-80'-60,"80"60,0 0,-20 40,-59 138,19 178,20-198,20 20,40-59,40 59,-20-99,19-19,1-21,99 21,-39-60,-1-60,-39-19,0-40,39-78,-39-1,-40 20,-20 39,-60-39,-40 99,-99-20,0 40,59 39,60 20,1 20</inkml:trace>
  <inkml:trace contextRef="#ctx0" brushRef="#br0" timeOffset="238745.7977">5848 13248,'-59'-20,"59"20,0 0,0 0,0 0,0 0,20 0,39 0,41 40,19-21,41 1,-41 0,-19-20,-1-20,-59 20,0 0,-20 20,-20-20,-20-20</inkml:trace>
  <inkml:trace contextRef="#ctx0" brushRef="#br0" timeOffset="239058.3438">5510 14020,'0'0,"0"0,119 0,41 0,-1 0,-40 0,-19 0,99 0,-99 0,-1-20,-19 20,0 20</inkml:trace>
  <inkml:trace contextRef="#ctx0" brushRef="#br0" timeOffset="240012.131">8298 12912,'-60'0,"60"0,20-20,60-40,20 21,59-40,-60 39,1 1,-20 19,-21 20,-19 39,0 21,-20 118,-60-40,-39 60,-1-99,-20 0,21-20,19-20,20-19,20-20,20 0,0-1,20 21,40 0,59-1,1 1,-21-21,-19 1,0 20,-1-20,-19-20,60-20,99 20</inkml:trace>
  <inkml:trace contextRef="#ctx0" brushRef="#br0" timeOffset="240364.2149">10071 12615,'-20'-20,"20"20,20 40,39 58,81 140,-60-100,39-19,40 39,-59-59,19 0,-79-39,0-21,-20 1,-20-1,0 1,20 19,-20-39</inkml:trace>
  <inkml:trace contextRef="#ctx0" brushRef="#br0" timeOffset="240715.3097">11106 12654,'-59'0,"39"20,-20 39,-119 179,39-100,-19-19,-1 20,41-21,39-58,20-21,20 1,0-20,20-1,0 1,0 79</inkml:trace>
  <inkml:trace contextRef="#ctx0" brushRef="#br0" timeOffset="241174.5364">12023 12852,'-40'20,"40"-20,0 0,0 20,20 59,19 99,-58 79,19-138,0 0,19-40,1-20,-40 0,20 1,-19-21,19 21,0-21,0-39</inkml:trace>
  <inkml:trace contextRef="#ctx0" brushRef="#br0" timeOffset="241544.4299">11365 13307,'-20'-20,"20"20,0 0,100 20,-20 0,59-20,0-20,21-19,39 19,-99 20,-41 0,-19 20,0-1,-20 1,20-20</inkml:trace>
  <inkml:trace contextRef="#ctx0" brushRef="#br0" timeOffset="242906.5404">13397 12971,'-60'-40,"60"40,0-19,-20-1,20 0,20-79,0 20,20 39,59-19,21 19,-1 40,-19 60,-20-1,-21 40,-19 20,-60 19,-39 1,-41 19,20-39,-19-20,39-40,0-19,20-1,20-19,20-20,0 0,20 20,60 19,40 21,-1-1,1-19,-41-40,-39 0,20-20,99 20,-139-20</inkml:trace>
  <inkml:trace contextRef="#ctx0" brushRef="#br0" timeOffset="243556.7854">14592 12892,'-40'59,"40"-39,0 79,40 79,-20-99,20-20,-21-19,21-20,0-40,60-39,-1-40,1 0,19 0,1 59,-1 40,21 60,-61 19,41 178,-100-119,-20 1,-20-20,-40-1,-39 41,-41-41,-19-19,19-39,21-21,39-39,21 0,-1-20,20 1,20-1,40-39,40-21,59 1,41 20,-41 19,-19 21,-21-1,21 0,-40 20,79 0,-19-20</inkml:trace>
  <inkml:trace contextRef="#ctx0" brushRef="#br0" timeOffset="244051.126">17061 13010,'0'20,"0"-20,20 60,40 256,-60-158,20 40,-60 60,40-160,0-18,0-21,0-19,0-21,0-19,-20 0</inkml:trace>
  <inkml:trace contextRef="#ctx0" brushRef="#br0" timeOffset="244347.9042">16603 13624,'20'0,"-20"0,60 0,79 20,21-1,-21 1,1 0,-1 0,0-40,-59 0,-20 20</inkml:trace>
  <inkml:trace contextRef="#ctx0" brushRef="#br0" timeOffset="245076.1618">18197 12892,'-60'-20,"60"20,0 0,0 0,20 0,0-20,119-39,-39 39,-1 20,-19 0,-20 20,-40 0,0-1,-20 1,-20 20,0 19,-20 20,20-19,20-1,40 0,79 40,41 0,-21-20,-59-19,-40-21,-20 21,-20 39,-100 19,-39 41,-41-41,140-58</inkml:trace>
  <inkml:trace contextRef="#ctx0" brushRef="#br0" timeOffset="246974.2419">1427 15167,'-80'0,"60"0,0 0,20 0,-20 0,20-20,0 1,20-21,60-39,119-60,60 21,-60 78,-19 40,-1 40,-40 39,-59 0,0 40,-21 59,-39-40,0 60,-40-40,-59 20,-21-39,20-60,1-20,-61 1,-19-41,19-19,21-19,39-21,40 1,1-41,39-38,39 39,41-20,60 0,59-20,-80 79,60 40,-99 0,0 20,-1 0,1-20,40 0,-21-20,1 0,-1-19</inkml:trace>
  <inkml:trace contextRef="#ctx0" brushRef="#br0" timeOffset="247714.3984">3877 14712,'-20'-20,"0"20,0 0,-20 40,-40 59,21 39,19 1,20-40,20 0,0-20,20-20,0-19,-20-21,20-19,19-19,1-41,20-19,0 20,0 19,19 20,-19 60,40 39,-41 20,1 59,-40-59,-20-20,-20-19,20-21,0-19,0 0,0-20,40-40,59-19,1-40,0 59,-21 21,-19 58,20 100,-40-1,-21-59,-19-19,20-21,0 1,20-1</inkml:trace>
  <inkml:trace contextRef="#ctx0" brushRef="#br0" timeOffset="248187.6022">1327 16611,'-40'-19,"40"19,20 0,100-20,139-20,119 1,1 19,-61 0,200-39,-179 39,-1-20,81 1,-161 19,-58 0,-81 20,1 20,39-20,-79 0,-41 20,-19 0</inkml:trace>
  <inkml:trace contextRef="#ctx0" brushRef="#br0" timeOffset="249458.074">2682 17502,'-239'-60,"219"60,0-19,0-1,0-59,20 19,0-39,40 20,20-20,39 20,41 40,39 39,-20 39,-59 40,-1 0,-39-19,0 39,0 79,-60-20,-20 0,-60 20,-20-19,-19-41,-60 1,19-20,1-40,39-39,21-40,19-19,40-20,40-40,60-99,20 99,39 0,21 20,39 39,-20 40,-59 0,-1 20,-19 0,20 19,-1-19,1-20,-20-20,79-59,-119 40</inkml:trace>
  <inkml:trace contextRef="#ctx0" brushRef="#br0" timeOffset="250024.7597">3877 17185,'-40'79,"40"-59,20 39,20 21,-1-1,-19-40,20 1,0-40,60-40,-21-19,1-40,19 40,1 39,0 59,-1 21,-19 39,0 59,-61-19,-19 39,-59 0,-21-60,0-38,1-21,-61-20,21-39,39-19,40-21,0-19,40-40,40 20,60 0,59 19,1 1,-41 39,1 20,-21-20,1 0,59-39,-79 20</inkml:trace>
  <inkml:trace contextRef="#ctx0" brushRef="#br0" timeOffset="250583.0666">6028 16334,'-20'0,"20"0,20 0,19 20,61 0,0 0,79 0,-80-20,1 19,59-19,-79 0,-40 0,0 0,-20 0,19 0,-39 0</inkml:trace>
  <inkml:trace contextRef="#ctx0" brushRef="#br0" timeOffset="250827.9496">6287 16987,'19'20,"-19"-20,20 0,80 20,0 0,-1-1,-19-19,-1 0,41 0</inkml:trace>
  <inkml:trace contextRef="#ctx0" brushRef="#br0" timeOffset="253874.0165">8935 16354,'0'-20,"0"20,-19 0,-21-19,-20-1,20 20,-20-20,21 0,19 20,-40-99,40 60,20-1,40-19,39-1,81-19,-21 60,-19 19,-61 39,1 40,0 40,-40 19,-40 41,-40-1,-59 19,-1-38,1-41,-21-19,21-19,39-41,40-19,20-20,20 0,20 0,100-40,39 40,0 40,-19 39,-41-39,-19-1,-40-19,0 0,0-20,59-20,21 0</inkml:trace>
  <inkml:trace contextRef="#ctx0" brushRef="#br0" timeOffset="255080.3816">9812 16315,'-80'-40,"80"40,-40 40,0 118,40 20,60 0,0-79,20-40,79 1,-20-60,-19-40,19-59,-19-39,-1 19,-19 20,-1 20,41 39,-21 60,-39 39,-20 21,79 216,-99-197,-20 60,-40-1,-80 99,1 60,-1-179,-39 20,-1 1,-19-60,20-40,-1-19,41-40,-1-40,40-19,40-60,80-39,80-1,39 41,0 19,-20 59,41 1,-81 39,-39 0,39 0,-79 0,0-20,60-20</inkml:trace>
  <inkml:trace contextRef="#ctx0" brushRef="#br0" timeOffset="255730.1579">13098 15939,'0'0,"0"0,0 19,20 21,20 79,20 39,-1 79,-19-39,0-39,-20-21,-20-59,0 0,0-19,-20-1,0 0,20-19,0 0,0-21</inkml:trace>
  <inkml:trace contextRef="#ctx0" brushRef="#br0" timeOffset="256027.5901">12879 16671,'0'-20,"0"20,40 0,159-20,80 0,-140 1,60 19,-99 0,-20 0,-21 0,-19 0,20-40,59-19</inkml:trace>
  <inkml:trace contextRef="#ctx0" brushRef="#br0" timeOffset="257049.4222">14492 16414,'-119'-99,"119"99,-20 0,0-139,40 80,59-1,61 21,59-1,80 80,-140 19,-19 1,-60-1,-21 20,-19 20,-40 0,-59 20,-41 19,-79 40,60-79,19-20,60-39,40-20,20-1,0-19,40 20,100 40,-1-21,1 20,-61-39,1 0,0 0,19 0,-19-20,-60 0</inkml:trace>
  <inkml:trace contextRef="#ctx0" brushRef="#br0" timeOffset="257367.9688">15727 16374,'40'-20,"-20"40,119 79,1 20,19-1,-20 21,-59-60,-20-20,-20-19,-20-20,-1-1,-19-19,20 0,0-19</inkml:trace>
  <inkml:trace contextRef="#ctx0" brushRef="#br0" timeOffset="257660.776">16842 16295,'-39'-60,"39"60,-40 20,-40 59,-119 99,20-39,19-20,61-20,-21 19,60-58,1-21,39 1,0-20,20-1</inkml:trace>
  <inkml:trace contextRef="#ctx0" brushRef="#br0" timeOffset="258349.5931">18197 16018,'0'0,"0"0,20 20,39 59,1 79,-20 20,0 0,-40 0,20-19,-20-21,20-59,-20 0,0-39,0-1,0-19</inkml:trace>
  <inkml:trace contextRef="#ctx0" brushRef="#br0" timeOffset="258684.2286">17719 16611,'0'0,"0"0,59 20,61-20,19 0,120 20,-99-20,-1-20,-20 0,-39 1,19-1,-39 20,-20-20,-20 20</inkml:trace>
  <inkml:trace contextRef="#ctx0" brushRef="#br0" timeOffset="259233.8178">19272 16216,'0'-20,"20"-20,80 1,79-1,20-19,-40 59,1-20,-61 40,-19 0,-20 39,-20 40,-60 99,-60-20,-20 20,21-40,19 0,40-39,60-40,139 0,359-19,-180-140,160-157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6/21/2019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6/21/2019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6/21/2019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Numerical Method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/>
              <a:t>Lecture </a:t>
            </a:r>
            <a:r>
              <a:rPr lang="en-US" sz="2400" smtClean="0"/>
              <a:t>11: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Partial Derivative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34209" y="1900989"/>
                <a:ext cx="363779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ID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=20</m:t>
                      </m:r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209" y="1900989"/>
                <a:ext cx="3637791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/>
              <p14:cNvContentPartPr/>
              <p14:nvPr/>
            </p14:nvContentPartPr>
            <p14:xfrm>
              <a:off x="621360" y="2831760"/>
              <a:ext cx="3922200" cy="388224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2000" y="2822400"/>
                <a:ext cx="3940920" cy="3900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2268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11179" y="2189747"/>
                <a:ext cx="22193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ID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ID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179" y="2189747"/>
                <a:ext cx="2219390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/>
              <p14:cNvContentPartPr/>
              <p14:nvPr/>
            </p14:nvContentPartPr>
            <p14:xfrm>
              <a:off x="635400" y="3408840"/>
              <a:ext cx="7414200" cy="329832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6040" y="3399480"/>
                <a:ext cx="7432920" cy="331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224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24903" y="2221831"/>
                <a:ext cx="528875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ID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ID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903" y="2221831"/>
                <a:ext cx="5288756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/>
              <p14:cNvContentPartPr/>
              <p14:nvPr/>
            </p14:nvContentPartPr>
            <p14:xfrm>
              <a:off x="463320" y="3109680"/>
              <a:ext cx="8418240" cy="356184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3960" y="3100320"/>
                <a:ext cx="8436960" cy="358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4222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5730</TotalTime>
  <Words>21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 Math</vt:lpstr>
      <vt:lpstr>Office Theme</vt:lpstr>
      <vt:lpstr>Numerical Method   Lecture 11:   Partial Derivative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142</cp:revision>
  <dcterms:created xsi:type="dcterms:W3CDTF">2017-06-12T04:19:19Z</dcterms:created>
  <dcterms:modified xsi:type="dcterms:W3CDTF">2019-06-21T07:36:36Z</dcterms:modified>
</cp:coreProperties>
</file>