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Numerical Method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2: </a:t>
            </a:r>
            <a:br>
              <a:rPr lang="en-US" sz="24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Numerical Method and Computer Program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Import library or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import </a:t>
            </a:r>
            <a:r>
              <a:rPr lang="en-US" dirty="0"/>
              <a:t>statement constitutes a </a:t>
            </a:r>
            <a:r>
              <a:rPr lang="en-US" dirty="0" smtClean="0"/>
              <a:t>quick way </a:t>
            </a:r>
            <a:r>
              <a:rPr lang="en-US" dirty="0"/>
              <a:t>of populating your program with all necessary functionality for </a:t>
            </a:r>
            <a:r>
              <a:rPr lang="en-US" dirty="0" smtClean="0"/>
              <a:t>mathematical computing </a:t>
            </a:r>
            <a:r>
              <a:rPr lang="en-US" dirty="0"/>
              <a:t>and plotting.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83" y="1959429"/>
            <a:ext cx="4400780" cy="59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17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Plotting commands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37" y="2185623"/>
            <a:ext cx="8874459" cy="106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44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Arithmetic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arithmetic operators +, -, *, / and ** appear in an expression, </a:t>
            </a:r>
            <a:r>
              <a:rPr lang="en-US" dirty="0" smtClean="0"/>
              <a:t>Python gives </a:t>
            </a:r>
            <a:r>
              <a:rPr lang="en-US" dirty="0"/>
              <a:t>them a certain precedence.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Python </a:t>
            </a:r>
            <a:r>
              <a:rPr lang="en-US" dirty="0"/>
              <a:t>interprets the expression from left to </a:t>
            </a:r>
            <a:r>
              <a:rPr lang="en-US" dirty="0" smtClean="0"/>
              <a:t>right, taking </a:t>
            </a:r>
            <a:r>
              <a:rPr lang="en-US" dirty="0"/>
              <a:t>one term (part of expression between two successive + or -) at a time.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Within</a:t>
            </a:r>
            <a:r>
              <a:rPr lang="en-US" dirty="0"/>
              <a:t> </a:t>
            </a:r>
            <a:r>
              <a:rPr lang="en-US" dirty="0" smtClean="0"/>
              <a:t>each </a:t>
            </a:r>
            <a:r>
              <a:rPr lang="en-US" dirty="0"/>
              <a:t>term, ** is done before * and </a:t>
            </a:r>
            <a:r>
              <a:rPr lang="en-US" dirty="0" smtClean="0"/>
              <a:t>/.</a:t>
            </a:r>
          </a:p>
          <a:p>
            <a:endParaRPr lang="en-ID" dirty="0"/>
          </a:p>
          <a:p>
            <a:r>
              <a:rPr lang="en-US" dirty="0"/>
              <a:t>Consider the expression x = 1*5**2 </a:t>
            </a:r>
            <a:r>
              <a:rPr lang="en-US" dirty="0" smtClean="0"/>
              <a:t>+10*3 </a:t>
            </a:r>
            <a:r>
              <a:rPr lang="en-US" dirty="0"/>
              <a:t>- 1.0/4.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97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Float and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Integer :  x </a:t>
            </a:r>
            <a:r>
              <a:rPr lang="en-US" dirty="0"/>
              <a:t>= </a:t>
            </a:r>
            <a:r>
              <a:rPr lang="en-US" dirty="0" smtClean="0"/>
              <a:t>2</a:t>
            </a:r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r>
              <a:rPr lang="en-ID" dirty="0" smtClean="0"/>
              <a:t>Float:  x = 2.0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56" y="3621444"/>
            <a:ext cx="3016222" cy="190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49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668" y="1202167"/>
            <a:ext cx="1664174" cy="1382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13" y="2961725"/>
            <a:ext cx="7016574" cy="375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63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Input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61371"/>
            <a:ext cx="8053301" cy="71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3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72" y="631124"/>
            <a:ext cx="7259456" cy="559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5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Computer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real power of computers can only be utilized if you can program them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Programming consists of writing a set of instructions in a very </a:t>
            </a:r>
            <a:r>
              <a:rPr lang="en-US" dirty="0" smtClean="0"/>
              <a:t>specialized language </a:t>
            </a:r>
            <a:r>
              <a:rPr lang="en-US" dirty="0"/>
              <a:t>that has adopted words and expressions from English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Such </a:t>
            </a:r>
            <a:r>
              <a:rPr lang="en-US" dirty="0" smtClean="0"/>
              <a:t>languages are </a:t>
            </a:r>
            <a:r>
              <a:rPr lang="en-US" dirty="0"/>
              <a:t>known as </a:t>
            </a:r>
            <a:r>
              <a:rPr lang="en-US" i="1" dirty="0"/>
              <a:t>programming </a:t>
            </a:r>
            <a:r>
              <a:rPr lang="en-US" dirty="0"/>
              <a:t>or </a:t>
            </a:r>
            <a:r>
              <a:rPr lang="en-US" i="1" dirty="0"/>
              <a:t>computer languages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The set of </a:t>
            </a:r>
            <a:r>
              <a:rPr lang="en-US" dirty="0" smtClean="0"/>
              <a:t>instructions (algorithm) </a:t>
            </a:r>
            <a:r>
              <a:rPr lang="en-US" dirty="0"/>
              <a:t>is </a:t>
            </a:r>
            <a:r>
              <a:rPr lang="en-US" dirty="0" smtClean="0"/>
              <a:t>given to </a:t>
            </a:r>
            <a:r>
              <a:rPr lang="en-US" dirty="0"/>
              <a:t>a program which can translate the meaning of the instructions into real </a:t>
            </a:r>
            <a:r>
              <a:rPr lang="en-US" dirty="0" smtClean="0"/>
              <a:t>actions inside </a:t>
            </a:r>
            <a:r>
              <a:rPr lang="en-US" dirty="0"/>
              <a:t>the computer.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9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Computer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the </a:t>
            </a:r>
            <a:r>
              <a:rPr lang="en-US" dirty="0" smtClean="0"/>
              <a:t>engineering area</a:t>
            </a:r>
            <a:r>
              <a:rPr lang="en-US" dirty="0"/>
              <a:t>, the most widely used computer languages are Python, MATLAB</a:t>
            </a:r>
            <a:r>
              <a:rPr lang="en-US" dirty="0" smtClean="0"/>
              <a:t>, Octave</a:t>
            </a:r>
            <a:r>
              <a:rPr lang="en-US" dirty="0"/>
              <a:t>, Fortran, C, C++, and to some extent Maple, and </a:t>
            </a:r>
            <a:r>
              <a:rPr lang="en-US" dirty="0" err="1"/>
              <a:t>Mathematica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the instructions (i.e. the </a:t>
            </a:r>
            <a:r>
              <a:rPr lang="en-US" i="1" dirty="0"/>
              <a:t>syntax</a:t>
            </a:r>
            <a:r>
              <a:rPr lang="en-US" dirty="0"/>
              <a:t>) differs between the languages.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2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Python and </a:t>
            </a:r>
            <a:r>
              <a:rPr lang="en-US" dirty="0" err="1"/>
              <a:t>Matlab</a:t>
            </a:r>
            <a:r>
              <a:rPr lang="en-US" dirty="0"/>
              <a:t> represent excellent programming </a:t>
            </a:r>
            <a:r>
              <a:rPr lang="en-US" dirty="0" smtClean="0"/>
              <a:t>environments for </a:t>
            </a:r>
            <a:r>
              <a:rPr lang="en-US" dirty="0"/>
              <a:t>scientific and engineering </a:t>
            </a:r>
            <a:r>
              <a:rPr lang="en-US" dirty="0" smtClean="0"/>
              <a:t>tasks.</a:t>
            </a:r>
          </a:p>
          <a:p>
            <a:r>
              <a:rPr lang="en-US" dirty="0"/>
              <a:t>Some of Python’s strong properties deserve mention here: </a:t>
            </a:r>
            <a:endParaRPr lang="en-US" dirty="0" smtClean="0"/>
          </a:p>
          <a:p>
            <a:pPr marL="800100" lvl="1" indent="-342900"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global </a:t>
            </a:r>
            <a:r>
              <a:rPr lang="en-US" dirty="0" smtClean="0"/>
              <a:t>functions can </a:t>
            </a:r>
            <a:r>
              <a:rPr lang="en-US" dirty="0"/>
              <a:t>be placed in only </a:t>
            </a:r>
            <a:r>
              <a:rPr lang="en-US" i="1" dirty="0"/>
              <a:t>one </a:t>
            </a:r>
            <a:r>
              <a:rPr lang="en-US" dirty="0"/>
              <a:t>file, functions are straightforwardly transferred </a:t>
            </a:r>
            <a:r>
              <a:rPr lang="en-US" dirty="0" smtClean="0"/>
              <a:t>as </a:t>
            </a:r>
            <a:r>
              <a:rPr lang="en-US" dirty="0"/>
              <a:t>arguments to other </a:t>
            </a:r>
            <a:r>
              <a:rPr lang="en-US" dirty="0" smtClean="0"/>
              <a:t>functions.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Good </a:t>
            </a:r>
            <a:r>
              <a:rPr lang="en-US" dirty="0"/>
              <a:t>support for interfacing C, C++ and </a:t>
            </a:r>
            <a:r>
              <a:rPr lang="en-US" dirty="0" smtClean="0"/>
              <a:t>Fortran code. 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Functions </a:t>
            </a:r>
            <a:r>
              <a:rPr lang="en-US" dirty="0"/>
              <a:t>explicitly written for scalar input often work fine (without modification</a:t>
            </a:r>
            <a:r>
              <a:rPr lang="en-US" dirty="0" smtClean="0"/>
              <a:t>) also </a:t>
            </a:r>
            <a:r>
              <a:rPr lang="en-US" dirty="0"/>
              <a:t>with vector </a:t>
            </a:r>
            <a:r>
              <a:rPr lang="en-US" dirty="0" smtClean="0"/>
              <a:t>input.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Python </a:t>
            </a:r>
            <a:r>
              <a:rPr lang="en-US" dirty="0"/>
              <a:t>is available for </a:t>
            </a:r>
            <a:r>
              <a:rPr lang="en-US" i="1" dirty="0" smtClean="0"/>
              <a:t>free.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Run </a:t>
            </a:r>
            <a:r>
              <a:rPr lang="en-US" dirty="0"/>
              <a:t>on most platforms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3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Python Program with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redicts </a:t>
            </a:r>
            <a:r>
              <a:rPr lang="en-US" dirty="0"/>
              <a:t>the </a:t>
            </a:r>
            <a:r>
              <a:rPr lang="en-US" dirty="0" smtClean="0"/>
              <a:t>position of </a:t>
            </a:r>
            <a:r>
              <a:rPr lang="en-US" dirty="0"/>
              <a:t>a ball thrown up in the 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572" y="2622476"/>
            <a:ext cx="2267964" cy="4619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55" y="3589747"/>
            <a:ext cx="8466089" cy="267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7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Program script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en-ID" dirty="0" smtClean="0"/>
              <a:t>Comment</a:t>
            </a:r>
          </a:p>
          <a:p>
            <a:endParaRPr lang="en-ID" dirty="0"/>
          </a:p>
          <a:p>
            <a:r>
              <a:rPr lang="en-ID" dirty="0" smtClean="0"/>
              <a:t>Assignment statement to variables</a:t>
            </a:r>
          </a:p>
          <a:p>
            <a:endParaRPr lang="en-ID" dirty="0" smtClean="0"/>
          </a:p>
          <a:p>
            <a:endParaRPr lang="en-ID" dirty="0"/>
          </a:p>
          <a:p>
            <a:endParaRPr lang="en-ID" dirty="0" smtClean="0"/>
          </a:p>
          <a:p>
            <a:r>
              <a:rPr lang="en-ID" dirty="0" smtClean="0"/>
              <a:t>Mathematic operation (formula)</a:t>
            </a:r>
          </a:p>
          <a:p>
            <a:endParaRPr lang="en-ID" dirty="0" smtClean="0"/>
          </a:p>
          <a:p>
            <a:endParaRPr lang="en-ID" dirty="0"/>
          </a:p>
          <a:p>
            <a:r>
              <a:rPr lang="en-ID" dirty="0" smtClean="0"/>
              <a:t>Print the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133" y="2150943"/>
            <a:ext cx="7151508" cy="229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33" y="2928474"/>
            <a:ext cx="5019549" cy="81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133" y="4701218"/>
            <a:ext cx="5289418" cy="256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133" y="5822999"/>
            <a:ext cx="836592" cy="23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571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Python Program with a Library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02601"/>
            <a:ext cx="7628246" cy="323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5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Program with </a:t>
            </a:r>
            <a:r>
              <a:rPr lang="en-US" dirty="0" err="1"/>
              <a:t>Vectorization</a:t>
            </a:r>
            <a:r>
              <a:rPr lang="en-US" dirty="0"/>
              <a:t> and Plotting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767" y="1862108"/>
            <a:ext cx="5267183" cy="449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6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5500</TotalTime>
  <Words>395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Numerical Method   Lecture 2:   Numerical Method and Computer Program</vt:lpstr>
      <vt:lpstr>PowerPoint Presentation</vt:lpstr>
      <vt:lpstr>Computer Program</vt:lpstr>
      <vt:lpstr>Computer language</vt:lpstr>
      <vt:lpstr>Python</vt:lpstr>
      <vt:lpstr>A Python Program with Variables</vt:lpstr>
      <vt:lpstr>Program script explanation</vt:lpstr>
      <vt:lpstr>A Python Program with a Library Function</vt:lpstr>
      <vt:lpstr>A Program with Vectorization and Plotting</vt:lpstr>
      <vt:lpstr>Import library or module</vt:lpstr>
      <vt:lpstr>Plotting commands</vt:lpstr>
      <vt:lpstr>Arithmetic operation</vt:lpstr>
      <vt:lpstr>Float and integer</vt:lpstr>
      <vt:lpstr>Array</vt:lpstr>
      <vt:lpstr>Input data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125</cp:revision>
  <dcterms:created xsi:type="dcterms:W3CDTF">2017-06-12T04:19:19Z</dcterms:created>
  <dcterms:modified xsi:type="dcterms:W3CDTF">2019-02-03T14:51:22Z</dcterms:modified>
</cp:coreProperties>
</file>