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dirty="0" smtClean="0"/>
              <a:t>Pertemuan </a:t>
            </a:r>
            <a:r>
              <a:rPr lang="id-ID" dirty="0" smtClean="0"/>
              <a:t>9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(1)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>
                <a:solidFill>
                  <a:schemeClr val="hlink"/>
                </a:solidFill>
              </a:rPr>
              <a:t>Isi Proposal: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Latar Belakang Masalah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Identifikasi Masalah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Batasan Masalah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Rumusan Masalah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Tujuan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Kegunaan Hasil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Tinjauan Pustaka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Metode Penelitian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Jadwal Penelitian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42815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(2)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>
                <a:solidFill>
                  <a:schemeClr val="hlink"/>
                </a:solidFill>
              </a:rPr>
              <a:t>Latar Belakang Masalah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Uraian tentang: alasan-alasan penting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dan menariknya masalah untuk diteliti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dalam jangkauan kemampuan akademik,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biaya, tenaga, dan waktu peneliti.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Dalam bagian ini diuraikan pula kesenjangan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kesenjangan antara harapan dengan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kenyataan, teori dengan praktek, rencana dengan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pelaksanaan dan kesenjangan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lainnya yang ada.</a:t>
            </a:r>
            <a:r>
              <a:rPr lang="en-US" sz="2400">
                <a:solidFill>
                  <a:schemeClr val="accent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0990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(3)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Identifikasi masalah</a:t>
            </a:r>
            <a:r>
              <a:rPr lang="en-US" sz="2400" b="1"/>
              <a:t>:</a:t>
            </a:r>
            <a:r>
              <a:rPr lang="en-US" sz="2400"/>
              <a:t> uraian tentang berbagai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masalah yang ditemukan yang relevan dengan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topik penelitian. Masalah yang diuraikan dipilah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pilah menjadi masalah yang lebih kecil, dan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dipilih yang paling penting untuk diteliti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 </a:t>
            </a:r>
            <a:r>
              <a:rPr lang="en-US" sz="2400" b="1">
                <a:solidFill>
                  <a:schemeClr val="hlink"/>
                </a:solidFill>
              </a:rPr>
              <a:t>Pembatasan Masalah</a:t>
            </a:r>
            <a:r>
              <a:rPr lang="en-US" sz="2400" b="1"/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Uraian tentang alasan-alasan pembatasan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masalah agar sesuai dengan kemampuan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peneliti.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9331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(4)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hlink"/>
                </a:solidFill>
              </a:rPr>
              <a:t>Perumusan Masalah</a:t>
            </a:r>
            <a:r>
              <a:rPr lang="en-US" b="1" smtClean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Merupakan pertanyaan yang akan dicari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jawabannya melalui penelitian. Masalah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dirumuskan secara spesifik, tidak boleh terlalu luas, terlalu banyak, atau sudah diteliti orang lain. Perumusan masalah dinyatakan dengan kalimat tanya.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971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(5)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Tujuan Penelitian: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>
                <a:solidFill>
                  <a:schemeClr val="hlink"/>
                </a:solidFill>
              </a:rPr>
              <a:t>   </a:t>
            </a:r>
            <a:r>
              <a:rPr lang="en-US" sz="2400"/>
              <a:t>Uraian yang menunjukkan usaha untuk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menemukan  jawaban masalah penelitian.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Tujuan harus ada hubungannya dengan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rumusan masalah. Tujuan penelitian dinyatakan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dengan kalimat deklaratif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 b="1">
                <a:solidFill>
                  <a:schemeClr val="hlink"/>
                </a:solidFill>
              </a:rPr>
              <a:t>Kegunaan Penelitian: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>
                <a:solidFill>
                  <a:schemeClr val="hlink"/>
                </a:solidFill>
              </a:rPr>
              <a:t>   </a:t>
            </a:r>
            <a:r>
              <a:rPr lang="en-US" sz="2400"/>
              <a:t>Uraian tentang kegunaan penelitian bagi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masyarakat dan pengembangan ilmu</a:t>
            </a:r>
          </a:p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2998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(6)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b="1" smtClean="0">
                <a:solidFill>
                  <a:schemeClr val="hlink"/>
                </a:solidFill>
              </a:rPr>
              <a:t>Kajian Pustaka:</a:t>
            </a:r>
            <a:endParaRPr lang="en-US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Uraian tentang pembahasan hasil penelitian terdahulu yang relevan. Uraian ini merupakan kajian induktif, bersumber pada hasil penelitian seperti disertasi, tesis, skripsi, jurnal, dan prosiding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Uraian tentang konsep-konsep teori yang digunakan, dan merupakan kajian deduktif bersumber pada buku-buku teks, ensiklopedi</a:t>
            </a:r>
          </a:p>
        </p:txBody>
      </p:sp>
    </p:spTree>
    <p:extLst>
      <p:ext uri="{BB962C8B-B14F-4D97-AF65-F5344CB8AC3E}">
        <p14:creationId xmlns:p14="http://schemas.microsoft.com/office/powerpoint/2010/main" val="71703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(7)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>
                <a:solidFill>
                  <a:schemeClr val="hlink"/>
                </a:solidFill>
              </a:rPr>
              <a:t>Metode Penelitian</a:t>
            </a:r>
          </a:p>
          <a:p>
            <a:pPr eaLnBrk="1" hangingPunct="1"/>
            <a:r>
              <a:rPr lang="en-US" sz="2400"/>
              <a:t>Subjek Penelitian: populasi dan sampel, teknik sampling. Untuk penelitian Teknik Elektro, umumnya bagian ini diganti dengan Bahan Penelitian yang menguraikan tentang jenis, karakteristik, dan spesifikasi bahan yang digunakan.</a:t>
            </a:r>
          </a:p>
          <a:p>
            <a:pPr eaLnBrk="1" hangingPunct="1"/>
            <a:r>
              <a:rPr lang="en-US" sz="2400"/>
              <a:t>Teknik Pengumpulan Data</a:t>
            </a:r>
          </a:p>
          <a:p>
            <a:pPr eaLnBrk="1" hangingPunct="1"/>
            <a:r>
              <a:rPr lang="en-US" sz="2400"/>
              <a:t>Teknik Analisis Data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40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5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Proposal penelitian (8)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Jadwal Penelitian: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smtClean="0"/>
              <a:t>   disusun dalam bentuk matriks, menunjukkan waktu pelaksanaan setiap butir kegiatan penelitian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789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Metode Penelitian Pertemuan 9</vt:lpstr>
      <vt:lpstr>Proposal penelitian (1)</vt:lpstr>
      <vt:lpstr>Proposal penelitian (2)</vt:lpstr>
      <vt:lpstr>Proposal penelitian (3)</vt:lpstr>
      <vt:lpstr>Proposal penelitian (4)</vt:lpstr>
      <vt:lpstr>Proposal penelitian (5)</vt:lpstr>
      <vt:lpstr>Proposal penelitian (6)</vt:lpstr>
      <vt:lpstr>Proposal penelitian (7)</vt:lpstr>
      <vt:lpstr>Proposal penelitian (8)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Safitri Jaya</cp:lastModifiedBy>
  <cp:revision>9</cp:revision>
  <dcterms:created xsi:type="dcterms:W3CDTF">2017-08-09T03:35:51Z</dcterms:created>
  <dcterms:modified xsi:type="dcterms:W3CDTF">2017-08-09T03:45:20Z</dcterms:modified>
</cp:coreProperties>
</file>