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53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633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294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67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758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384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225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57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830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546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693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BE68F-BAEE-49A7-8023-264DFB42D651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B5269-C1C4-4EF8-A6B3-15AAB23F363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676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Pendahuluan </a:t>
            </a:r>
            <a:endParaRPr lang="id-ID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3192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Sistematika Proposal Skripsi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Judul penelitian</a:t>
            </a:r>
          </a:p>
          <a:p>
            <a:r>
              <a:rPr lang="id-ID" dirty="0" smtClean="0"/>
              <a:t>Latar belakang masalah</a:t>
            </a:r>
          </a:p>
          <a:p>
            <a:r>
              <a:rPr lang="id-ID" dirty="0" smtClean="0"/>
              <a:t>Rumusan masalah</a:t>
            </a:r>
          </a:p>
          <a:p>
            <a:r>
              <a:rPr lang="id-ID" dirty="0" smtClean="0"/>
              <a:t>Tujuan penelitian</a:t>
            </a:r>
          </a:p>
          <a:p>
            <a:r>
              <a:rPr lang="id-ID" dirty="0" smtClean="0"/>
              <a:t>Kegunaan penelitian</a:t>
            </a:r>
          </a:p>
          <a:p>
            <a:r>
              <a:rPr lang="id-ID" dirty="0" smtClean="0"/>
              <a:t>Kerangka pemikiran</a:t>
            </a:r>
          </a:p>
          <a:p>
            <a:r>
              <a:rPr lang="id-ID" dirty="0" smtClean="0"/>
              <a:t>Hipotesis</a:t>
            </a:r>
          </a:p>
          <a:p>
            <a:r>
              <a:rPr lang="id-ID" dirty="0" smtClean="0"/>
              <a:t>Metodologi penelitian</a:t>
            </a:r>
          </a:p>
          <a:p>
            <a:r>
              <a:rPr lang="id-ID" dirty="0" smtClean="0"/>
              <a:t>Jadwal penelitian</a:t>
            </a:r>
          </a:p>
          <a:p>
            <a:r>
              <a:rPr lang="id-ID" dirty="0" smtClean="0"/>
              <a:t>Biaya penelitian</a:t>
            </a:r>
          </a:p>
          <a:p>
            <a:r>
              <a:rPr lang="id-ID" dirty="0" smtClean="0"/>
              <a:t>Daftar pustaka</a:t>
            </a:r>
          </a:p>
          <a:p>
            <a:r>
              <a:rPr lang="id-ID" dirty="0" smtClean="0"/>
              <a:t>Lampiran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9112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Latar Belakang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u="sng" dirty="0" smtClean="0"/>
              <a:t>Capaian Pembelajaran</a:t>
            </a:r>
            <a:r>
              <a:rPr lang="id-ID" dirty="0" smtClean="0"/>
              <a:t> </a:t>
            </a:r>
          </a:p>
          <a:p>
            <a:pPr marL="0" indent="0">
              <a:buNone/>
            </a:pPr>
            <a:r>
              <a:rPr lang="id-ID" dirty="0" smtClean="0"/>
              <a:t>Mampu menyusun sebuah rancangan penelitian berupa proposal TA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u="sng" dirty="0" smtClean="0"/>
              <a:t>Makna Penelitian</a:t>
            </a:r>
          </a:p>
          <a:p>
            <a:pPr marL="0" indent="0">
              <a:buNone/>
            </a:pPr>
            <a:r>
              <a:rPr lang="id-ID" dirty="0" smtClean="0"/>
              <a:t>Penelitian dilakukan untuk mengetahui hal-hal di sekitar dan mencari jawaban dari pertanyaan-pertanyaan yang timbul dari pemikiran seseorang.</a:t>
            </a:r>
          </a:p>
          <a:p>
            <a:pPr marL="0" indent="0">
              <a:buNone/>
            </a:pPr>
            <a:r>
              <a:rPr lang="id-ID" dirty="0" smtClean="0"/>
              <a:t>Kata kunci : apa itu? Mengapa demikian? Bagaimana?</a:t>
            </a:r>
          </a:p>
          <a:p>
            <a:pPr marL="0" indent="0">
              <a:buNone/>
            </a:pPr>
            <a:r>
              <a:rPr lang="id-ID" dirty="0" smtClean="0"/>
              <a:t>Jawaban yang diperoleh akan menjadi pengetahuan atau ilmu baru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9375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Mencari jawaban dari sebuah masalah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Pengamatan atau observasi dari objek masalah</a:t>
            </a:r>
          </a:p>
          <a:p>
            <a:r>
              <a:rPr lang="id-ID" dirty="0" smtClean="0"/>
              <a:t>Kajian pustaka/studi literatur/sitasi melalui buku atau jurnal</a:t>
            </a:r>
          </a:p>
          <a:p>
            <a:r>
              <a:rPr lang="id-ID" dirty="0" smtClean="0"/>
              <a:t>Diskusi/seminar</a:t>
            </a:r>
          </a:p>
          <a:p>
            <a:r>
              <a:rPr lang="id-ID" dirty="0" smtClean="0"/>
              <a:t>Penelitian ilmiah</a:t>
            </a:r>
          </a:p>
          <a:p>
            <a:r>
              <a:rPr lang="id-ID" dirty="0" smtClean="0"/>
              <a:t>Orang yang memiliki keahlian / pakar</a:t>
            </a:r>
          </a:p>
          <a:p>
            <a:r>
              <a:rPr lang="id-ID" dirty="0" smtClean="0"/>
              <a:t>Hasil pemikiran yang logis yang didasarkan pada pengetahuan dan pengalaman yang dimiliki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93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Kriteria metode ilmiah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Berdasarkan fakta</a:t>
            </a:r>
          </a:p>
          <a:p>
            <a:r>
              <a:rPr lang="id-ID" dirty="0" smtClean="0"/>
              <a:t>Bebas dari prasangka</a:t>
            </a:r>
          </a:p>
          <a:p>
            <a:r>
              <a:rPr lang="id-ID" dirty="0" smtClean="0"/>
              <a:t>Menggunakan prinsip-prinsip analisis</a:t>
            </a:r>
          </a:p>
          <a:p>
            <a:r>
              <a:rPr lang="id-ID" dirty="0" smtClean="0"/>
              <a:t>Menggunakan hipotesis</a:t>
            </a:r>
          </a:p>
          <a:p>
            <a:r>
              <a:rPr lang="id-ID" dirty="0" smtClean="0"/>
              <a:t>Menggunakan ukuran objektif</a:t>
            </a:r>
          </a:p>
          <a:p>
            <a:r>
              <a:rPr lang="id-ID" dirty="0" smtClean="0"/>
              <a:t>Menggunakan teknik kuantifikasi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788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Langkah-langkah Metode Ilmiah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Memilih dan mendefinisikan masalah</a:t>
            </a:r>
          </a:p>
          <a:p>
            <a:r>
              <a:rPr lang="id-ID" dirty="0" smtClean="0"/>
              <a:t>Survei terhadap data yang tersedia</a:t>
            </a:r>
          </a:p>
          <a:p>
            <a:r>
              <a:rPr lang="id-ID" dirty="0" smtClean="0"/>
              <a:t>Memformulasikan hipotesis</a:t>
            </a:r>
          </a:p>
          <a:p>
            <a:r>
              <a:rPr lang="id-ID" dirty="0" smtClean="0"/>
              <a:t>Membangun kerangka analisis serta alat-alat yang dibutuhkan dalam menguji hipotesis</a:t>
            </a:r>
          </a:p>
          <a:p>
            <a:r>
              <a:rPr lang="id-ID" dirty="0" smtClean="0"/>
              <a:t>Mengumpulkan data primer</a:t>
            </a:r>
          </a:p>
          <a:p>
            <a:r>
              <a:rPr lang="id-ID" dirty="0" smtClean="0"/>
              <a:t>Mengolah, menganalisis, serta membuat interpretasi</a:t>
            </a:r>
          </a:p>
          <a:p>
            <a:r>
              <a:rPr lang="id-ID" dirty="0" smtClean="0"/>
              <a:t>Membuat generalisasi dan kesimpulan</a:t>
            </a:r>
          </a:p>
          <a:p>
            <a:r>
              <a:rPr lang="id-ID" dirty="0" smtClean="0"/>
              <a:t>Membuat laporan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744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Menyusun hipotesis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u="sng" dirty="0"/>
              <a:t>H</a:t>
            </a:r>
            <a:r>
              <a:rPr lang="id-ID" u="sng" dirty="0" smtClean="0"/>
              <a:t>ipotesis penelitian</a:t>
            </a:r>
          </a:p>
          <a:p>
            <a:pPr marL="0" indent="0">
              <a:buNone/>
            </a:pPr>
            <a:r>
              <a:rPr lang="id-ID" dirty="0" smtClean="0"/>
              <a:t>Merupakan dugaan (pikiran/keyakinan sementara) yang dimiliki peneliti tentang hasil penelitiannya, berdasarkan kajian teoritis konseptual dan temuan-temuan terdahulu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Contoh hipotesis :</a:t>
            </a:r>
          </a:p>
          <a:p>
            <a:pPr>
              <a:buFontTx/>
              <a:buChar char="-"/>
            </a:pPr>
            <a:r>
              <a:rPr lang="id-ID" dirty="0" smtClean="0"/>
              <a:t>Metode A lebih efektif dibandingkan dengan metode B dalam meningkatkan laba perusahaan</a:t>
            </a:r>
          </a:p>
          <a:p>
            <a:pPr>
              <a:buFontTx/>
              <a:buChar char="-"/>
            </a:pPr>
            <a:r>
              <a:rPr lang="id-ID" dirty="0" smtClean="0"/>
              <a:t>Merokok tidak baik bagi kesehatan tubuh karena bisa menyebabkan penyakit berbahaya seperti kanker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0717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Cara dan Prosedur Penelitian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833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id-ID" dirty="0" smtClean="0"/>
              <a:t>Konsep</a:t>
            </a:r>
          </a:p>
          <a:p>
            <a:r>
              <a:rPr lang="id-ID" dirty="0" smtClean="0"/>
              <a:t>Konstruk</a:t>
            </a:r>
          </a:p>
          <a:p>
            <a:r>
              <a:rPr lang="id-ID" dirty="0" smtClean="0"/>
              <a:t>Proposisi</a:t>
            </a:r>
          </a:p>
          <a:p>
            <a:r>
              <a:rPr lang="id-ID" dirty="0" smtClean="0"/>
              <a:t>Teori</a:t>
            </a:r>
          </a:p>
          <a:p>
            <a:r>
              <a:rPr lang="id-ID" dirty="0" smtClean="0"/>
              <a:t>Logika ilmiah</a:t>
            </a:r>
          </a:p>
          <a:p>
            <a:r>
              <a:rPr lang="id-ID" dirty="0" smtClean="0"/>
              <a:t>Hipotesis</a:t>
            </a:r>
          </a:p>
          <a:p>
            <a:r>
              <a:rPr lang="id-ID" dirty="0" smtClean="0"/>
              <a:t>Variabel</a:t>
            </a:r>
          </a:p>
          <a:p>
            <a:r>
              <a:rPr lang="id-ID" dirty="0" smtClean="0"/>
              <a:t>Perumusan ilmiah</a:t>
            </a:r>
          </a:p>
          <a:p>
            <a:r>
              <a:rPr lang="id-ID" dirty="0" smtClean="0"/>
              <a:t>Bahasa ilmiah</a:t>
            </a:r>
          </a:p>
          <a:p>
            <a:r>
              <a:rPr lang="id-ID" dirty="0" smtClean="0"/>
              <a:t>Matematika</a:t>
            </a:r>
          </a:p>
          <a:p>
            <a:r>
              <a:rPr lang="id-ID" dirty="0" smtClean="0"/>
              <a:t>Statistika</a:t>
            </a:r>
          </a:p>
          <a:p>
            <a:r>
              <a:rPr lang="id-ID" dirty="0" smtClean="0"/>
              <a:t>Aksiologi (Nilai Guna Ilmu)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415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Prosedur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Metode harus bersifat analitis</a:t>
            </a:r>
          </a:p>
          <a:p>
            <a:r>
              <a:rPr lang="id-ID" dirty="0" smtClean="0"/>
              <a:t>Metode harus bersifat logis</a:t>
            </a:r>
          </a:p>
          <a:p>
            <a:r>
              <a:rPr lang="id-ID" dirty="0" smtClean="0"/>
              <a:t>Metode harus bersifat objektif</a:t>
            </a:r>
          </a:p>
          <a:p>
            <a:r>
              <a:rPr lang="id-ID" dirty="0" smtClean="0"/>
              <a:t>Metode harus bersifat konseptual dan teoritis</a:t>
            </a:r>
          </a:p>
          <a:p>
            <a:r>
              <a:rPr lang="id-ID" dirty="0" smtClean="0"/>
              <a:t>Metode harus bersifat empiris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218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279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Pendahuluan </vt:lpstr>
      <vt:lpstr>Latar Belakang</vt:lpstr>
      <vt:lpstr>Mencari jawaban dari sebuah masalah</vt:lpstr>
      <vt:lpstr>Kriteria metode ilmiah</vt:lpstr>
      <vt:lpstr>Langkah-langkah Metode Ilmiah</vt:lpstr>
      <vt:lpstr>Menyusun hipotesis</vt:lpstr>
      <vt:lpstr>Cara dan Prosedur Penelitian</vt:lpstr>
      <vt:lpstr>Cara Penelitian</vt:lpstr>
      <vt:lpstr>Prosedur Penelitian</vt:lpstr>
      <vt:lpstr>Sistematika Proposal Skripsi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Tif-UPJ</dc:creator>
  <cp:lastModifiedBy>Tif-UPJ</cp:lastModifiedBy>
  <cp:revision>7</cp:revision>
  <dcterms:created xsi:type="dcterms:W3CDTF">2019-02-07T02:47:11Z</dcterms:created>
  <dcterms:modified xsi:type="dcterms:W3CDTF">2019-02-07T03:24:29Z</dcterms:modified>
</cp:coreProperties>
</file>