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9478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8806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73879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23401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8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0649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10443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8572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370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25506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16621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5F4AA-EEC2-4F81-BC36-1949780E0A4F}" type="datetimeFigureOut">
              <a:rPr lang="id-ID" smtClean="0"/>
              <a:t>09/08/2017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62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Metode Penelitian</a:t>
            </a:r>
            <a:br>
              <a:rPr lang="id-ID" dirty="0" smtClean="0"/>
            </a:br>
            <a:r>
              <a:rPr lang="id-ID" dirty="0" smtClean="0"/>
              <a:t>Pertemuan </a:t>
            </a:r>
            <a:r>
              <a:rPr lang="id-ID" dirty="0" smtClean="0"/>
              <a:t>7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34839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Ukuran sentral (pemusatan)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1. Rerata hitung/arithmetic mean ; merupakan hasil bagi antara jumlah data dengan banyak data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2. Nilai tengah/median ; merupakan nilai tengah data setelah data diurutkan dari kecil ke besar atau sebaliknya. Median tidak selalu salah satu diantara data tersebut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     a. letak median; ukuran ke ½ (n+1)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     b. nilai median;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         - untuk banyak data ganjil; data yang paling tengah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         - untuk banyak data genap; rerata dua data ditengah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3. Modus ; merupakan data yang paling banyak muncul (dapat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/>
              <a:t>    lebih dari satu data)</a:t>
            </a:r>
          </a:p>
        </p:txBody>
      </p:sp>
    </p:spTree>
    <p:extLst>
      <p:ext uri="{BB962C8B-B14F-4D97-AF65-F5344CB8AC3E}">
        <p14:creationId xmlns:p14="http://schemas.microsoft.com/office/powerpoint/2010/main" val="3845840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Ukuran penyebaran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1.rentangan/range ; adalah selisih antara data terbesar dengan terkecil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2.simpangan/deviasi ; adalah selisih data dengan rerata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3.varians ; rerata kuadrat simpangan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4.simpangan baku/standar deviasi ; adalah akar varians.  </a:t>
            </a:r>
          </a:p>
        </p:txBody>
      </p:sp>
    </p:spTree>
    <p:extLst>
      <p:ext uri="{BB962C8B-B14F-4D97-AF65-F5344CB8AC3E}">
        <p14:creationId xmlns:p14="http://schemas.microsoft.com/office/powerpoint/2010/main" val="4259967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Analisis data inferensial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400"/>
          </a:p>
          <a:p>
            <a:pPr eaLnBrk="1" hangingPunct="1">
              <a:lnSpc>
                <a:spcPct val="80000"/>
              </a:lnSpc>
            </a:pPr>
            <a:r>
              <a:rPr lang="en-US" sz="3600"/>
              <a:t>Data inferensial atau induktif adalah pengolahan data untuk menguji hipotesis yang selanjutnya untuk generalisasi dari sampel ke populasi. </a:t>
            </a:r>
          </a:p>
        </p:txBody>
      </p:sp>
    </p:spTree>
    <p:extLst>
      <p:ext uri="{BB962C8B-B14F-4D97-AF65-F5344CB8AC3E}">
        <p14:creationId xmlns:p14="http://schemas.microsoft.com/office/powerpoint/2010/main" val="3145708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solidFill>
                  <a:srgbClr val="996600"/>
                </a:solidFill>
              </a:rPr>
              <a:t>Macam-macam Analisis data inferensial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Analisis ini terdiri dari 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- uji kesamaan/perbedaan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- uji hubungan/korelasi/keterkaitan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- uji prediksi/regresi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- uji persyaratan analisis data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42667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uji kesamaan/perbedaan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1.rerata/mean;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a. </a:t>
            </a:r>
            <a:r>
              <a:rPr lang="en-US" smtClean="0">
                <a:cs typeface="Tahoma" panose="020B0604030504040204" pitchFamily="34" charset="0"/>
              </a:rPr>
              <a:t>ơ diketahui (uji z)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>
                <a:cs typeface="Tahoma" panose="020B0604030504040204" pitchFamily="34" charset="0"/>
              </a:rPr>
              <a:t>      1) satu kelompok ;  - satu pihak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>
                <a:cs typeface="Tahoma" panose="020B0604030504040204" pitchFamily="34" charset="0"/>
              </a:rPr>
              <a:t>                                      - dua pihak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>
                <a:cs typeface="Tahoma" panose="020B0604030504040204" pitchFamily="34" charset="0"/>
              </a:rPr>
              <a:t>      2) dua kelompok (ơ</a:t>
            </a:r>
            <a:r>
              <a:rPr lang="en-US" baseline="-25000" smtClean="0">
                <a:cs typeface="Tahoma" panose="020B0604030504040204" pitchFamily="34" charset="0"/>
              </a:rPr>
              <a:t>1</a:t>
            </a:r>
            <a:r>
              <a:rPr lang="en-US" smtClean="0">
                <a:cs typeface="Tahoma" panose="020B0604030504040204" pitchFamily="34" charset="0"/>
              </a:rPr>
              <a:t> = ơ</a:t>
            </a:r>
            <a:r>
              <a:rPr lang="en-US" baseline="-25000" smtClean="0">
                <a:cs typeface="Tahoma" panose="020B0604030504040204" pitchFamily="34" charset="0"/>
              </a:rPr>
              <a:t>2</a:t>
            </a:r>
            <a:r>
              <a:rPr lang="en-US" smtClean="0">
                <a:cs typeface="Tahoma" panose="020B0604030504040204" pitchFamily="34" charset="0"/>
              </a:rPr>
              <a:t> );  - satu pihak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>
                <a:cs typeface="Tahoma" panose="020B0604030504040204" pitchFamily="34" charset="0"/>
              </a:rPr>
              <a:t>                                                    - dua pihak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>
                <a:cs typeface="Tahoma" panose="020B060403050404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83496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uji kesamaan/perbedaan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>
                <a:cs typeface="Tahoma" panose="020B0604030504040204" pitchFamily="34" charset="0"/>
              </a:rPr>
              <a:t>b. tidak diketahui (uji t);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>
                <a:cs typeface="Tahoma" panose="020B0604030504040204" pitchFamily="34" charset="0"/>
              </a:rPr>
              <a:t>      1) satu kelompok;  - satu pihak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>
                <a:cs typeface="Tahoma" panose="020B0604030504040204" pitchFamily="34" charset="0"/>
              </a:rPr>
              <a:t>                                     - dua pihak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>
                <a:cs typeface="Tahoma" panose="020B0604030504040204" pitchFamily="34" charset="0"/>
              </a:rPr>
              <a:t>      2) dua kelompok (ơ</a:t>
            </a:r>
            <a:r>
              <a:rPr lang="en-US" baseline="-25000" smtClean="0">
                <a:cs typeface="Tahoma" panose="020B0604030504040204" pitchFamily="34" charset="0"/>
              </a:rPr>
              <a:t>1</a:t>
            </a:r>
            <a:r>
              <a:rPr lang="en-US" smtClean="0">
                <a:cs typeface="Tahoma" panose="020B0604030504040204" pitchFamily="34" charset="0"/>
              </a:rPr>
              <a:t> = ơ</a:t>
            </a:r>
            <a:r>
              <a:rPr lang="en-US" baseline="-25000" smtClean="0">
                <a:cs typeface="Tahoma" panose="020B0604030504040204" pitchFamily="34" charset="0"/>
              </a:rPr>
              <a:t>2</a:t>
            </a:r>
            <a:r>
              <a:rPr lang="en-US" smtClean="0">
                <a:cs typeface="Tahoma" panose="020B0604030504040204" pitchFamily="34" charset="0"/>
              </a:rPr>
              <a:t> );   - satu pihak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>
                <a:cs typeface="Tahoma" panose="020B0604030504040204" pitchFamily="34" charset="0"/>
              </a:rPr>
              <a:t>                                                     - dua pihak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>
                <a:cs typeface="Tahoma" panose="020B0604030504040204" pitchFamily="34" charset="0"/>
              </a:rPr>
              <a:t>      3) tiga kelompok (ơ</a:t>
            </a:r>
            <a:r>
              <a:rPr lang="en-US" baseline="-25000" smtClean="0">
                <a:cs typeface="Tahoma" panose="020B0604030504040204" pitchFamily="34" charset="0"/>
              </a:rPr>
              <a:t>1</a:t>
            </a:r>
            <a:r>
              <a:rPr lang="en-US" smtClean="0">
                <a:cs typeface="Tahoma" panose="020B0604030504040204" pitchFamily="34" charset="0"/>
              </a:rPr>
              <a:t> ≠ ơ</a:t>
            </a:r>
            <a:r>
              <a:rPr lang="en-US" baseline="-25000" smtClean="0">
                <a:cs typeface="Tahoma" panose="020B0604030504040204" pitchFamily="34" charset="0"/>
              </a:rPr>
              <a:t>2</a:t>
            </a:r>
            <a:r>
              <a:rPr lang="en-US" smtClean="0">
                <a:cs typeface="Tahoma" panose="020B0604030504040204" pitchFamily="34" charset="0"/>
              </a:rPr>
              <a:t> );   - satu pihak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>
                <a:cs typeface="Tahoma" panose="020B0604030504040204" pitchFamily="34" charset="0"/>
              </a:rPr>
              <a:t>                                                     - dua pihak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33489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uji kesamaan/perbedaan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>
                <a:cs typeface="Tahoma" panose="020B0604030504040204" pitchFamily="34" charset="0"/>
              </a:rPr>
              <a:t>   c. uji ANAVA; - satu arah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>
                <a:cs typeface="Tahoma" panose="020B0604030504040204" pitchFamily="34" charset="0"/>
              </a:rPr>
              <a:t>                       - dua arah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>
                <a:cs typeface="Tahoma" panose="020B0604030504040204" pitchFamily="34" charset="0"/>
              </a:rPr>
              <a:t>                       - tiga arah </a:t>
            </a:r>
            <a:r>
              <a:rPr lang="en-US" smtClean="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2.varians (uji homogenitas)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- dua kelompok (uji F)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   - banyak kelompok (uji Bartlett)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3.frekuensi (uji kecocokan, uji normalitas)</a:t>
            </a:r>
          </a:p>
        </p:txBody>
      </p:sp>
    </p:spTree>
    <p:extLst>
      <p:ext uri="{BB962C8B-B14F-4D97-AF65-F5344CB8AC3E}">
        <p14:creationId xmlns:p14="http://schemas.microsoft.com/office/powerpoint/2010/main" val="365435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337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Wingdings</vt:lpstr>
      <vt:lpstr>Office Theme</vt:lpstr>
      <vt:lpstr>Metode Penelitian Pertemuan 7</vt:lpstr>
      <vt:lpstr>Ukuran sentral (pemusatan)</vt:lpstr>
      <vt:lpstr>Ukuran penyebaran</vt:lpstr>
      <vt:lpstr>Analisis data inferensial</vt:lpstr>
      <vt:lpstr>Macam-macam Analisis data inferensial</vt:lpstr>
      <vt:lpstr>uji kesamaan/perbedaan</vt:lpstr>
      <vt:lpstr>uji kesamaan/perbedaan</vt:lpstr>
      <vt:lpstr>uji kesamaan/perbedaan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Penelitian Pertemuan 1</dc:title>
  <dc:creator>Safitri Jaya</dc:creator>
  <cp:lastModifiedBy>Safitri Jaya</cp:lastModifiedBy>
  <cp:revision>7</cp:revision>
  <dcterms:created xsi:type="dcterms:W3CDTF">2017-08-09T03:35:51Z</dcterms:created>
  <dcterms:modified xsi:type="dcterms:W3CDTF">2017-08-09T03:43:47Z</dcterms:modified>
</cp:coreProperties>
</file>