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47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806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87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340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649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044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572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70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550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662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2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Metode Penelitian</a:t>
            </a:r>
            <a:br>
              <a:rPr lang="id-ID" dirty="0" smtClean="0"/>
            </a:br>
            <a:r>
              <a:rPr lang="id-ID" dirty="0" smtClean="0"/>
              <a:t>Pertemuan </a:t>
            </a:r>
            <a:r>
              <a:rPr lang="id-ID" dirty="0" smtClean="0"/>
              <a:t>6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4839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Penyajian data hasil penelitian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1.Dengan tabel atau daftar;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a. daftar tunggal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b. daftar kontingensi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c. daftar distribusi frekuensi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2.Dengan gambar atau diagram;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a. diagram lingkaran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b. diagram lambang (piktogram)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c. diagram peta (kartogram)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16721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Penyajian data hasil penelitian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3.Dengan diagram atau grafik;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a. diagram batang; - satu, dua, tiga komponen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                            - saru arah, dua arah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b. diagram baris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c. diagram pencar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d. histogram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e. poligon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/>
              <a:t>   f. ogive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43726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Metode penelitian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sz="2400"/>
              <a:t>1. </a:t>
            </a:r>
            <a:r>
              <a:rPr lang="en-US" smtClean="0"/>
              <a:t>Metode survai;</a:t>
            </a:r>
          </a:p>
          <a:p>
            <a:pPr marL="609600" indent="-609600">
              <a:buNone/>
            </a:pPr>
            <a:r>
              <a:rPr lang="en-US" smtClean="0"/>
              <a:t>    - korelasional</a:t>
            </a:r>
          </a:p>
          <a:p>
            <a:pPr marL="609600" indent="-609600">
              <a:buNone/>
            </a:pPr>
            <a:r>
              <a:rPr lang="en-US" smtClean="0"/>
              <a:t>    - kontribusi</a:t>
            </a:r>
          </a:p>
          <a:p>
            <a:pPr marL="609600" indent="-609600">
              <a:buNone/>
            </a:pPr>
            <a:r>
              <a:rPr lang="en-US" smtClean="0"/>
              <a:t>    - evaluatif</a:t>
            </a:r>
          </a:p>
          <a:p>
            <a:pPr marL="609600" indent="-609600">
              <a:buNone/>
            </a:pPr>
            <a:r>
              <a:rPr lang="en-US" smtClean="0"/>
              <a:t>2. Metode eksperimen;</a:t>
            </a:r>
          </a:p>
          <a:p>
            <a:pPr marL="609600" indent="-609600">
              <a:buNone/>
            </a:pPr>
            <a:r>
              <a:rPr lang="en-US" smtClean="0"/>
              <a:t>    - perbedaan</a:t>
            </a:r>
          </a:p>
          <a:p>
            <a:pPr marL="609600" indent="-609600">
              <a:buNone/>
            </a:pPr>
            <a:r>
              <a:rPr lang="en-US" smtClean="0"/>
              <a:t>    - pengaruh</a:t>
            </a:r>
          </a:p>
          <a:p>
            <a:pPr marL="609600" indent="-60960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970982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Rancangan penelitian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1. Satu kelompok, dua kelompok, atau lebih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2. Dengan atau tanpa tes awal,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 ada tes akhir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3. Faktorial, blok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4. dll</a:t>
            </a:r>
          </a:p>
        </p:txBody>
      </p:sp>
    </p:spTree>
    <p:extLst>
      <p:ext uri="{BB962C8B-B14F-4D97-AF65-F5344CB8AC3E}">
        <p14:creationId xmlns:p14="http://schemas.microsoft.com/office/powerpoint/2010/main" val="2672967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Teknik pengambilan sampel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sz="2400"/>
              <a:t>1.Populasi ; target, terjangkau</a:t>
            </a:r>
          </a:p>
          <a:p>
            <a:pPr marL="609600" indent="-609600">
              <a:buNone/>
            </a:pPr>
            <a:r>
              <a:rPr lang="en-US" sz="2400"/>
              <a:t>2.Sampel ; syarat representatif</a:t>
            </a:r>
          </a:p>
          <a:p>
            <a:pPr marL="609600" indent="-609600">
              <a:buNone/>
            </a:pPr>
            <a:r>
              <a:rPr lang="en-US" sz="2400"/>
              <a:t>3.Teknik sampling;</a:t>
            </a:r>
          </a:p>
          <a:p>
            <a:pPr marL="609600" indent="-609600">
              <a:buNone/>
            </a:pPr>
            <a:r>
              <a:rPr lang="en-US" sz="2400"/>
              <a:t>   a. sensus</a:t>
            </a:r>
          </a:p>
          <a:p>
            <a:pPr marL="609600" indent="-609600">
              <a:buNone/>
            </a:pPr>
            <a:r>
              <a:rPr lang="en-US" sz="2400"/>
              <a:t>   b. dengan peluang</a:t>
            </a:r>
          </a:p>
          <a:p>
            <a:pPr marL="609600" indent="-609600">
              <a:buNone/>
            </a:pPr>
            <a:r>
              <a:rPr lang="en-US" sz="2400"/>
              <a:t>   c. tanpa peluang</a:t>
            </a:r>
          </a:p>
          <a:p>
            <a:pPr marL="609600" indent="-609600">
              <a:buNone/>
            </a:pPr>
            <a:r>
              <a:rPr lang="en-US" sz="2400"/>
              <a:t>   d. kombinasi b dan c (multi stage random </a:t>
            </a:r>
          </a:p>
          <a:p>
            <a:pPr marL="609600" indent="-609600">
              <a:buNone/>
            </a:pPr>
            <a:r>
              <a:rPr lang="en-US" sz="2400"/>
              <a:t>       sampling)   </a:t>
            </a:r>
          </a:p>
        </p:txBody>
      </p:sp>
    </p:spTree>
    <p:extLst>
      <p:ext uri="{BB962C8B-B14F-4D97-AF65-F5344CB8AC3E}">
        <p14:creationId xmlns:p14="http://schemas.microsoft.com/office/powerpoint/2010/main" val="428239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Teknik sampling dengan peluang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1.Simple random sampling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2.Stratified random sampling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3.Cluster random sampling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4.Proposional random sampling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5.area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126350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Teknik sampling tanpa peluang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1.Purposive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2.Quota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3.Accidential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4.double</a:t>
            </a:r>
          </a:p>
        </p:txBody>
      </p:sp>
    </p:spTree>
    <p:extLst>
      <p:ext uri="{BB962C8B-B14F-4D97-AF65-F5344CB8AC3E}">
        <p14:creationId xmlns:p14="http://schemas.microsoft.com/office/powerpoint/2010/main" val="764897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Teknik pengumpulan data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1.instrumen;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a. berbentuk tes; tulisan, lisan, perbuatan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b. berbentuk nontes; observasi,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    wawancara, skala sikap, kuesioner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2.Syarat instrumen;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sahih/valid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andal/reliable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adil/objective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berdaya pembeda/discriminating power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menyeluruh/comprehensive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- mudah dan murah untuk dilaksanakan</a:t>
            </a:r>
          </a:p>
        </p:txBody>
      </p:sp>
    </p:spTree>
    <p:extLst>
      <p:ext uri="{BB962C8B-B14F-4D97-AF65-F5344CB8AC3E}">
        <p14:creationId xmlns:p14="http://schemas.microsoft.com/office/powerpoint/2010/main" val="222646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Teknik pengumpulan data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3.Uji validitas instrumen;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   a. validitas isi (kesesuaian dengan TIK)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   b. validitas konstruk (berdasarkan teori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       yang dipakai)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4.Reliabilitas instrumen;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   a. dengan KR-20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   b. dengan KR-21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   c. dengan </a:t>
            </a:r>
            <a:r>
              <a:rPr lang="en-US" sz="1800">
                <a:sym typeface="Symbol" panose="05050102010706020507" pitchFamily="18" charset="2"/>
              </a:rPr>
              <a:t></a:t>
            </a:r>
            <a:r>
              <a:rPr lang="en-US" sz="1800"/>
              <a:t> cronbach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5.Analisis butir instrumen;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  a. validitas tiap butir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  b. tingkat kesukaran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/>
              <a:t>  c. daya pembeda tiap butir </a:t>
            </a:r>
          </a:p>
        </p:txBody>
      </p:sp>
    </p:spTree>
    <p:extLst>
      <p:ext uri="{BB962C8B-B14F-4D97-AF65-F5344CB8AC3E}">
        <p14:creationId xmlns:p14="http://schemas.microsoft.com/office/powerpoint/2010/main" val="384951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Analisis data deskriptif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Analisis data secara deskriptif merupakan pengolahan data hasil penelitian dengan tujuan agar kumpulan dat ini bermakna (meaningful).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Deskripsi data ini terdiri dari;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   - penyajian data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   - ukuran/tendensi sentral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mtClean="0"/>
              <a:t>   - ukuran/tendensi penyebaran </a:t>
            </a:r>
          </a:p>
        </p:txBody>
      </p:sp>
    </p:spTree>
    <p:extLst>
      <p:ext uri="{BB962C8B-B14F-4D97-AF65-F5344CB8AC3E}">
        <p14:creationId xmlns:p14="http://schemas.microsoft.com/office/powerpoint/2010/main" val="246808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Wingdings</vt:lpstr>
      <vt:lpstr>Office Theme</vt:lpstr>
      <vt:lpstr>Metode Penelitian Pertemuan 6</vt:lpstr>
      <vt:lpstr>Metode penelitian</vt:lpstr>
      <vt:lpstr>Rancangan penelitian</vt:lpstr>
      <vt:lpstr>Teknik pengambilan sampel</vt:lpstr>
      <vt:lpstr>Teknik sampling dengan peluang</vt:lpstr>
      <vt:lpstr>Teknik sampling tanpa peluang</vt:lpstr>
      <vt:lpstr>Teknik pengumpulan data</vt:lpstr>
      <vt:lpstr>Teknik pengumpulan data</vt:lpstr>
      <vt:lpstr>Analisis data deskriptif</vt:lpstr>
      <vt:lpstr>Penyajian data hasil penelitian</vt:lpstr>
      <vt:lpstr>Penyajian data hasil penelitian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Penelitian Pertemuan 1</dc:title>
  <dc:creator>Safitri Jaya</dc:creator>
  <cp:lastModifiedBy>Safitri Jaya</cp:lastModifiedBy>
  <cp:revision>6</cp:revision>
  <dcterms:created xsi:type="dcterms:W3CDTF">2017-08-09T03:35:51Z</dcterms:created>
  <dcterms:modified xsi:type="dcterms:W3CDTF">2017-08-09T03:43:04Z</dcterms:modified>
</cp:coreProperties>
</file>