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0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8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4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64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4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57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7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5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62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br>
              <a:rPr lang="id-ID" dirty="0" smtClean="0"/>
            </a:br>
            <a:r>
              <a:rPr lang="id-ID" dirty="0" smtClean="0"/>
              <a:t>Pertemuan </a:t>
            </a:r>
            <a:r>
              <a:rPr lang="id-ID" dirty="0" smtClean="0"/>
              <a:t>3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39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(3)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08000" indent="-508000">
              <a:buNone/>
            </a:pPr>
            <a:r>
              <a:rPr lang="en-US" sz="2400"/>
              <a:t>III. Metode Penelitian</a:t>
            </a:r>
          </a:p>
          <a:p>
            <a:pPr marL="508000" indent="-508000">
              <a:buNone/>
            </a:pPr>
            <a:r>
              <a:rPr lang="en-US" sz="2400"/>
              <a:t>     A. Tujuan khusus penelitian</a:t>
            </a:r>
          </a:p>
          <a:p>
            <a:pPr marL="508000" indent="-508000">
              <a:buNone/>
            </a:pPr>
            <a:r>
              <a:rPr lang="en-US" sz="2400"/>
              <a:t>     B. Waktu &amp; tempat penelitian</a:t>
            </a:r>
          </a:p>
          <a:p>
            <a:pPr marL="508000" indent="-508000">
              <a:buNone/>
            </a:pPr>
            <a:r>
              <a:rPr lang="en-US" sz="2400"/>
              <a:t>     C. Variabel penelitian</a:t>
            </a:r>
          </a:p>
          <a:p>
            <a:pPr marL="508000" indent="-508000">
              <a:buNone/>
            </a:pPr>
            <a:r>
              <a:rPr lang="en-US" sz="2400"/>
              <a:t>     D. Metode penelitian</a:t>
            </a:r>
          </a:p>
          <a:p>
            <a:pPr marL="508000" indent="-508000">
              <a:buNone/>
            </a:pPr>
            <a:r>
              <a:rPr lang="en-US" sz="2400"/>
              <a:t>     E. Teknik pengambilan sampel</a:t>
            </a:r>
          </a:p>
          <a:p>
            <a:pPr marL="508000" indent="-508000">
              <a:buNone/>
            </a:pPr>
            <a:r>
              <a:rPr lang="en-US" sz="2400"/>
              <a:t>     F. Teknik pengumpulan data</a:t>
            </a:r>
          </a:p>
          <a:p>
            <a:pPr marL="508000" indent="-508000">
              <a:buNone/>
            </a:pPr>
            <a:r>
              <a:rPr lang="en-US" sz="2400"/>
              <a:t>    G. Teknik pengolahan data</a:t>
            </a:r>
          </a:p>
          <a:p>
            <a:pPr marL="508000" indent="-508000">
              <a:buNone/>
            </a:pPr>
            <a:endParaRPr lang="en-US" sz="2400"/>
          </a:p>
          <a:p>
            <a:pPr marL="508000" indent="-508000">
              <a:buFontTx/>
              <a:buAutoNum type="romanUcPeriod" startAt="5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08366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(4)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IV. Hasil Penelitian &amp; Pembahasan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A. Deskripsi data hasil penelitian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B. Pengujian persyaratan pengolahan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    data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C. Pengujian hipotesis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 D. Interpretasi &amp; pembahasan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8199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(5)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V. Kesimpulan, Implikasi &amp; Saran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A. Kesimpulan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B. Implikasi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C. Saran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Daftar pustaka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lampiran </a:t>
            </a:r>
          </a:p>
        </p:txBody>
      </p:sp>
    </p:spTree>
    <p:extLst>
      <p:ext uri="{BB962C8B-B14F-4D97-AF65-F5344CB8AC3E}">
        <p14:creationId xmlns:p14="http://schemas.microsoft.com/office/powerpoint/2010/main" val="76634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Macam-macam data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smtClean="0"/>
              <a:t>Data (informasi) yang merupakan variasi </a:t>
            </a:r>
          </a:p>
          <a:p>
            <a:pPr marL="609600" indent="-609600">
              <a:buNone/>
            </a:pPr>
            <a:r>
              <a:rPr lang="en-US" smtClean="0"/>
              <a:t>dari variabel dibedakan atas;</a:t>
            </a:r>
          </a:p>
          <a:p>
            <a:pPr marL="609600" indent="-609600">
              <a:buNone/>
            </a:pPr>
            <a:r>
              <a:rPr lang="en-US" smtClean="0"/>
              <a:t>1.  Data kualitatif yaitu data yang dinyatakan dengan atribut</a:t>
            </a:r>
          </a:p>
          <a:p>
            <a:pPr marL="609600" indent="-609600">
              <a:buNone/>
            </a:pPr>
            <a:r>
              <a:rPr lang="en-US" smtClean="0"/>
              <a:t>2.  Data kuantitatif yaitu data yang dinyatakan dengan bilangan. </a:t>
            </a:r>
          </a:p>
        </p:txBody>
      </p:sp>
    </p:spTree>
    <p:extLst>
      <p:ext uri="{BB962C8B-B14F-4D97-AF65-F5344CB8AC3E}">
        <p14:creationId xmlns:p14="http://schemas.microsoft.com/office/powerpoint/2010/main" val="349633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Data kuantitatif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sz="2400"/>
              <a:t>Data kuantitatif dibedakan lagi menjadi;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/>
              <a:t>  a. data kontinum/interval/rasio yaitu data yang disajikan dengan bilangan rasional (bulat dan pecah)   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/>
              <a:t>  b. data deskrit yaitu data yang dapat dinyatakan dengan bilangan bulat. Dibagi lagi menjadi;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/>
              <a:t>       1) data nominal/datafrekuensi, terdiri dari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/>
              <a:t>            - data dikotomi; murni dan buatan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/>
              <a:t>            - data multikotomi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/>
              <a:t>       2) data ordinal/peringkat/ranking.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2423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Macam-macam Penelitian (1)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sz="2400"/>
              <a:t> Ada 2 macam penelitian :</a:t>
            </a:r>
          </a:p>
          <a:p>
            <a:pPr marL="609600" indent="-609600" algn="just">
              <a:buNone/>
            </a:pPr>
            <a:r>
              <a:rPr lang="en-US" sz="2400"/>
              <a:t>   1. Penelitian kuantitatif; yang mengacu pada context of justification, pada dasarnya menguji teori yangberkaitan dengan masalah penelitian melalui kerangka berpikir yang dirumuskan dalam hipotesis penelitian. </a:t>
            </a:r>
          </a:p>
          <a:p>
            <a:pPr marL="609600" indent="-609600" algn="just">
              <a:buNone/>
            </a:pPr>
            <a:r>
              <a:rPr lang="en-US" sz="2400"/>
              <a:t>       Hasil penelitian kuantitatif dapat digeneralisasikan.</a:t>
            </a:r>
          </a:p>
          <a:p>
            <a:pPr marL="609600" indent="-609600" algn="just">
              <a:buNone/>
            </a:pPr>
            <a:r>
              <a:rPr lang="en-US" sz="240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45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Macam-macam Penelitian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2.Penelitian kualitatif/naturalistik; yang mengacu pada context of discovery, pada dasarnya mengharapkan penemuan sesuatu yang nantinya dapat diangkat menjadi hipotesis bagi penelitian selanjutnya.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   Hasil penelitian kualitatif tidak dapat digeneralisasikan.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761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Penelitian kuantitatif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smtClean="0"/>
              <a:t>Penelitian kuantitatif antara lain;</a:t>
            </a:r>
          </a:p>
          <a:p>
            <a:pPr marL="609600" indent="-609600">
              <a:buNone/>
            </a:pPr>
            <a:r>
              <a:rPr lang="en-US" smtClean="0"/>
              <a:t>a. survei; yang dapat berupa </a:t>
            </a:r>
          </a:p>
          <a:p>
            <a:pPr marL="609600" indent="-609600">
              <a:buNone/>
            </a:pPr>
            <a:r>
              <a:rPr lang="en-US" smtClean="0"/>
              <a:t>    - penelitian korelasional </a:t>
            </a:r>
          </a:p>
          <a:p>
            <a:pPr marL="609600" indent="-609600">
              <a:buNone/>
            </a:pPr>
            <a:r>
              <a:rPr lang="en-US" smtClean="0"/>
              <a:t>    - penelitian evaluatif</a:t>
            </a:r>
          </a:p>
          <a:p>
            <a:pPr marL="609600" indent="-609600">
              <a:buNone/>
            </a:pPr>
            <a:r>
              <a:rPr lang="en-US" smtClean="0"/>
              <a:t>b. eksperimen; yang dapat berupa </a:t>
            </a:r>
          </a:p>
          <a:p>
            <a:pPr marL="609600" indent="-609600">
              <a:buNone/>
            </a:pPr>
            <a:r>
              <a:rPr lang="en-US" smtClean="0"/>
              <a:t>    - uji perbedaan. </a:t>
            </a:r>
          </a:p>
          <a:p>
            <a:pPr marL="609600" indent="-609600"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6296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Penelitian kualitatif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Penelitian kualitatif antara lain;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a. penelitian kasus; seperti penelitian kelas (classroom research) yang sifatnya terbatas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b. kaji tindak (action research)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3379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(1)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buNone/>
            </a:pPr>
            <a:r>
              <a:rPr lang="en-US" sz="2400"/>
              <a:t>Judul penelitian</a:t>
            </a:r>
          </a:p>
          <a:p>
            <a:pPr marL="812800" indent="-812800">
              <a:buNone/>
            </a:pPr>
            <a:r>
              <a:rPr lang="en-US" sz="2400"/>
              <a:t>I. Pendahuan</a:t>
            </a:r>
          </a:p>
          <a:p>
            <a:pPr marL="812800" indent="-812800">
              <a:buNone/>
            </a:pPr>
            <a:r>
              <a:rPr lang="en-US" sz="2400"/>
              <a:t>   A. Latar belakang </a:t>
            </a:r>
          </a:p>
          <a:p>
            <a:pPr marL="812800" indent="-812800">
              <a:buNone/>
            </a:pPr>
            <a:r>
              <a:rPr lang="en-US" sz="2400"/>
              <a:t>   B. Identifikasi masalah</a:t>
            </a:r>
          </a:p>
          <a:p>
            <a:pPr marL="812800" indent="-812800">
              <a:buNone/>
            </a:pPr>
            <a:r>
              <a:rPr lang="en-US" sz="2400"/>
              <a:t>   C. Pembatasan masalah</a:t>
            </a:r>
          </a:p>
          <a:p>
            <a:pPr marL="812800" indent="-812800">
              <a:buNone/>
            </a:pPr>
            <a:r>
              <a:rPr lang="en-US" sz="2400"/>
              <a:t>   D. Perumusan masalah</a:t>
            </a:r>
          </a:p>
          <a:p>
            <a:pPr marL="812800" indent="-812800">
              <a:buNone/>
            </a:pPr>
            <a:r>
              <a:rPr lang="en-US" sz="2400"/>
              <a:t>   E. Tujuan umum penelitian</a:t>
            </a:r>
          </a:p>
          <a:p>
            <a:pPr marL="812800" indent="-812800">
              <a:buNone/>
            </a:pPr>
            <a:r>
              <a:rPr lang="en-US" sz="2400"/>
              <a:t>   F. Manfaat penelitian</a:t>
            </a:r>
          </a:p>
          <a:p>
            <a:pPr marL="812800" indent="-81280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6812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Kerangka Penelitian Kuantitatif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II. Landasan teori, kerangka berpikir &amp; pengajuan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hipotesis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A. Deskripsi teori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B. Penelitian yang relevan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C. Kerangka berpikir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D. Hipotesis penelitian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83038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Metode Penelitian Pertemuan 3</vt:lpstr>
      <vt:lpstr>Macam-macam data</vt:lpstr>
      <vt:lpstr>Data kuantitatif</vt:lpstr>
      <vt:lpstr>Macam-macam Penelitian (1)</vt:lpstr>
      <vt:lpstr>Macam-macam Penelitian (2)</vt:lpstr>
      <vt:lpstr>Penelitian kuantitatif</vt:lpstr>
      <vt:lpstr>Penelitian kualitatif</vt:lpstr>
      <vt:lpstr>Kerangka Penelitian Kuantitatif (1)</vt:lpstr>
      <vt:lpstr>Kerangka Penelitian Kuantitatif (2)</vt:lpstr>
      <vt:lpstr>Kerangka Penelitian Kuantitatif (3)</vt:lpstr>
      <vt:lpstr>Kerangka Penelitian Kuantitatif (4)</vt:lpstr>
      <vt:lpstr>Kerangka Penelitian Kuantitatif (5)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Pertemuan 1</dc:title>
  <dc:creator>Safitri Jaya</dc:creator>
  <cp:lastModifiedBy>Safitri Jaya</cp:lastModifiedBy>
  <cp:revision>3</cp:revision>
  <dcterms:created xsi:type="dcterms:W3CDTF">2017-08-09T03:35:51Z</dcterms:created>
  <dcterms:modified xsi:type="dcterms:W3CDTF">2017-08-09T03:39:32Z</dcterms:modified>
</cp:coreProperties>
</file>