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478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8806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3879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340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649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044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572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370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25506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1662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62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Metode Penelitian</a:t>
            </a:r>
            <a:br>
              <a:rPr lang="id-ID" dirty="0" smtClean="0"/>
            </a:br>
            <a:r>
              <a:rPr lang="id-ID" dirty="0" smtClean="0"/>
              <a:t>Pertemuan </a:t>
            </a:r>
            <a:r>
              <a:rPr lang="id-ID" dirty="0" smtClean="0"/>
              <a:t>2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34839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Variabel (2)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Dua variabel atau lebih hanya dapat;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smtClean="0"/>
              <a:t>      - dibandingkan atau dibedakan, apabila  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smtClean="0"/>
              <a:t>        teoritik memang layak dibandingkan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smtClean="0"/>
              <a:t>      - dihubungkan, apabila teoritik memang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smtClean="0"/>
              <a:t>        layak dihubungkan.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49712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Macam-macam variabel (1)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US" sz="2400"/>
              <a:t>Dilihat dari konsepnya ada 2;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sz="2400"/>
              <a:t>    1. variabel fakta yaitu variabel yang dalam menjaring 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sz="2400"/>
              <a:t>        datanya (instrumennya) tidak memerlukan teori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sz="2400"/>
              <a:t>    2. variabel konstruk (konsep) yaitu variabel yang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sz="2400"/>
              <a:t>        dalam menjaring datanya (instrumennya) 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sz="2400"/>
              <a:t>        memerlukan teori dan konsep yang dijabarkan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sz="2400"/>
              <a:t>        kedalam indikator-indikator untuk menyusun butir-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sz="2400"/>
              <a:t>        butir pertanyaan.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9945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Macam-macam variabel (2)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Dilihat dari hubungan fungsionalnya ada 2;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smtClean="0"/>
              <a:t>    1. variabel bebas yaitu variabel yang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smtClean="0"/>
              <a:t>        mempengaruhi variabel lain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smtClean="0"/>
              <a:t>    2. variabel terikat yaitu variabel yang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smtClean="0"/>
              <a:t>        dipengaruhi oleh variabel lain.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88383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996600"/>
                </a:solidFill>
              </a:rPr>
              <a:t>Pengertian metodologi penelitian</a:t>
            </a:r>
            <a:r>
              <a:rPr lang="en-US" smtClean="0">
                <a:solidFill>
                  <a:srgbClr val="996600"/>
                </a:solidFill>
              </a:rPr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US" sz="2400"/>
              <a:t>Metodologi penelitian adalah suatu cabang ilmu yang membahas tentang cara atau metode yang digunakan dalam kegiatan penelitian.</a:t>
            </a:r>
          </a:p>
          <a:p>
            <a:pPr algn="just" eaLnBrk="1" hangingPunct="1"/>
            <a:r>
              <a:rPr lang="en-US" sz="2400"/>
              <a:t>Penelitian adalah upaya mencari kebenaran akan sesuatu. Upaya dalam penelitian berupa kegiatan meneliti.</a:t>
            </a:r>
          </a:p>
          <a:p>
            <a:pPr algn="just" eaLnBrk="1" hangingPunct="1"/>
            <a:r>
              <a:rPr lang="en-US" sz="2400"/>
              <a:t>Pengertian mencari tidak lain adalah mencari jawaban, yang dapat berarti menemukan atau menguji.</a:t>
            </a:r>
          </a:p>
        </p:txBody>
      </p:sp>
    </p:spTree>
    <p:extLst>
      <p:ext uri="{BB962C8B-B14F-4D97-AF65-F5344CB8AC3E}">
        <p14:creationId xmlns:p14="http://schemas.microsoft.com/office/powerpoint/2010/main" val="566135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Penelitian Ilmiah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mtClean="0"/>
              <a:t>Penelitian ilmiah adalah penelitian yang menggunakan metode ilmiah.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mtClean="0"/>
              <a:t>Kebenaran dalam penelitian ilmiah adalah kebenaran ilmiah;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/>
              <a:t>   - kebenaran koherensi yang menganut logika deduktif, sifatnya rasional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/>
              <a:t>   - kebenaran korespondensi yang menganut logika induktif, sifatnya faktual (empirik).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6745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Metode Ilmiah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Metode ilmiah adalah metode yang menggunakan kebenaran ilmiah</a:t>
            </a:r>
          </a:p>
          <a:p>
            <a:pPr eaLnBrk="1" hangingPunct="1"/>
            <a:r>
              <a:rPr lang="en-US" smtClean="0"/>
              <a:t>Disebut ilmiah jika;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- bersistem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- bermetode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- berobyektifitas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- berlaku umum (universal).</a:t>
            </a:r>
          </a:p>
        </p:txBody>
      </p:sp>
    </p:spTree>
    <p:extLst>
      <p:ext uri="{BB962C8B-B14F-4D97-AF65-F5344CB8AC3E}">
        <p14:creationId xmlns:p14="http://schemas.microsoft.com/office/powerpoint/2010/main" val="772372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996600"/>
                </a:solidFill>
              </a:rPr>
              <a:t>Langkah-langkah mengadakan penelitian (1)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endParaRPr lang="en-US" sz="3200"/>
          </a:p>
          <a:p>
            <a:pPr marL="609600" indent="-609600">
              <a:buNone/>
            </a:pPr>
            <a:r>
              <a:rPr lang="en-US" sz="3200"/>
              <a:t>1.Memilih masalah</a:t>
            </a:r>
          </a:p>
          <a:p>
            <a:pPr marL="609600" indent="-609600">
              <a:buNone/>
            </a:pPr>
            <a:r>
              <a:rPr lang="en-US" sz="3200"/>
              <a:t>2.Studi pendahuluan</a:t>
            </a:r>
          </a:p>
          <a:p>
            <a:pPr marL="609600" indent="-609600">
              <a:buNone/>
            </a:pPr>
            <a:r>
              <a:rPr lang="en-US" sz="3200"/>
              <a:t>3.Merumuskan masalah</a:t>
            </a:r>
          </a:p>
          <a:p>
            <a:pPr marL="609600" indent="-609600">
              <a:buNone/>
            </a:pPr>
            <a:r>
              <a:rPr lang="en-US" sz="3200"/>
              <a:t>4.Merumuskan kerangka dasar</a:t>
            </a:r>
          </a:p>
          <a:p>
            <a:pPr marL="609600" indent="-609600">
              <a:buNone/>
            </a:pPr>
            <a:r>
              <a:rPr lang="en-US" sz="3200"/>
              <a:t>5.Merumuskan hipotesis</a:t>
            </a:r>
          </a:p>
        </p:txBody>
      </p:sp>
    </p:spTree>
    <p:extLst>
      <p:ext uri="{BB962C8B-B14F-4D97-AF65-F5344CB8AC3E}">
        <p14:creationId xmlns:p14="http://schemas.microsoft.com/office/powerpoint/2010/main" val="407754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996600"/>
                </a:solidFill>
              </a:rPr>
              <a:t>Langkah-langkah mengadakan penelitian (2)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z="3200"/>
          </a:p>
          <a:p>
            <a:pPr eaLnBrk="1" hangingPunct="1">
              <a:buFontTx/>
              <a:buNone/>
            </a:pPr>
            <a:r>
              <a:rPr lang="en-US" sz="3200"/>
              <a:t>6.Memilih pendekatan</a:t>
            </a:r>
          </a:p>
          <a:p>
            <a:pPr eaLnBrk="1" hangingPunct="1">
              <a:buFontTx/>
              <a:buNone/>
            </a:pPr>
            <a:r>
              <a:rPr lang="en-US" sz="3200"/>
              <a:t>7.Menentukan variabel</a:t>
            </a:r>
          </a:p>
          <a:p>
            <a:pPr eaLnBrk="1" hangingPunct="1">
              <a:buFontTx/>
              <a:buNone/>
            </a:pPr>
            <a:r>
              <a:rPr lang="en-US" sz="3200"/>
              <a:t>8.Menentukan sumber data</a:t>
            </a:r>
          </a:p>
          <a:p>
            <a:pPr eaLnBrk="1" hangingPunct="1">
              <a:buFontTx/>
              <a:buNone/>
            </a:pPr>
            <a:r>
              <a:rPr lang="en-US" sz="3200"/>
              <a:t>9.Menyusun instrumen</a:t>
            </a:r>
          </a:p>
        </p:txBody>
      </p:sp>
    </p:spTree>
    <p:extLst>
      <p:ext uri="{BB962C8B-B14F-4D97-AF65-F5344CB8AC3E}">
        <p14:creationId xmlns:p14="http://schemas.microsoft.com/office/powerpoint/2010/main" val="416025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996600"/>
                </a:solidFill>
              </a:rPr>
              <a:t>Langkah-langkah mengadakan penelitian (3)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</a:t>
            </a:r>
          </a:p>
          <a:p>
            <a:pPr eaLnBrk="1" hangingPunct="1">
              <a:buFontTx/>
              <a:buNone/>
            </a:pPr>
            <a:r>
              <a:rPr lang="en-US" sz="3200"/>
              <a:t>10.Pengumpulan data</a:t>
            </a:r>
          </a:p>
          <a:p>
            <a:pPr eaLnBrk="1" hangingPunct="1">
              <a:buFontTx/>
              <a:buNone/>
            </a:pPr>
            <a:r>
              <a:rPr lang="en-US" sz="3200"/>
              <a:t>11.Analisis data</a:t>
            </a:r>
          </a:p>
          <a:p>
            <a:pPr eaLnBrk="1" hangingPunct="1">
              <a:buFontTx/>
              <a:buNone/>
            </a:pPr>
            <a:r>
              <a:rPr lang="en-US" sz="3200"/>
              <a:t>12.Menarik kesimpulan</a:t>
            </a:r>
          </a:p>
          <a:p>
            <a:pPr eaLnBrk="1" hangingPunct="1">
              <a:buFontTx/>
              <a:buNone/>
            </a:pPr>
            <a:r>
              <a:rPr lang="en-US" sz="3200"/>
              <a:t>13.Menulis laporan.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41544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Masalah penelitian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Sesuatu yang menjadi sasaran penelitian biasanya disebut masalah penelitian, yang akan selanjutnya diangkat menjadi judul penelitian, dan menggambarkan kaitan antar dua variabel atau lebih.</a:t>
            </a:r>
          </a:p>
          <a:p>
            <a:pPr algn="just" eaLnBrk="1" hangingPunct="1"/>
            <a:r>
              <a:rPr lang="en-US" smtClean="0"/>
              <a:t>Tidak semua masalah layak diangkat menjadi masalah penelitian.</a:t>
            </a:r>
          </a:p>
        </p:txBody>
      </p:sp>
    </p:spTree>
    <p:extLst>
      <p:ext uri="{BB962C8B-B14F-4D97-AF65-F5344CB8AC3E}">
        <p14:creationId xmlns:p14="http://schemas.microsoft.com/office/powerpoint/2010/main" val="3568213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Variabel (1)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400"/>
              <a:t>Besaran (quantity) adalah sesuatu yang mempunyai besar (magnitude) atau ukuran.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/>
              <a:t>Ada dua jenis besaran;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/>
              <a:t>    1. tetapan atau konstanta yaitu besaran yang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/>
              <a:t>        besarnya tetap, tertentu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/>
              <a:t>    2. perubah atau variabel yaitu besaran yang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/>
              <a:t>        besarnya berubah-ubah, bervariasi, membentuk 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/>
              <a:t>        sekumpulan data atau informasi.</a:t>
            </a:r>
          </a:p>
        </p:txBody>
      </p:sp>
    </p:spTree>
    <p:extLst>
      <p:ext uri="{BB962C8B-B14F-4D97-AF65-F5344CB8AC3E}">
        <p14:creationId xmlns:p14="http://schemas.microsoft.com/office/powerpoint/2010/main" val="1538571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409</Words>
  <Application>Microsoft Office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Metode Penelitian Pertemuan 2</vt:lpstr>
      <vt:lpstr>Pengertian metodologi penelitian </vt:lpstr>
      <vt:lpstr>Penelitian Ilmiah</vt:lpstr>
      <vt:lpstr>Metode Ilmiah</vt:lpstr>
      <vt:lpstr>Langkah-langkah mengadakan penelitian (1)</vt:lpstr>
      <vt:lpstr>Langkah-langkah mengadakan penelitian (2)</vt:lpstr>
      <vt:lpstr>Langkah-langkah mengadakan penelitian (3)</vt:lpstr>
      <vt:lpstr>Masalah penelitian</vt:lpstr>
      <vt:lpstr>Variabel (1)</vt:lpstr>
      <vt:lpstr>Variabel (2)</vt:lpstr>
      <vt:lpstr>Macam-macam variabel (1)</vt:lpstr>
      <vt:lpstr>Macam-macam variabel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Penelitian Pertemuan 1</dc:title>
  <dc:creator>Safitri Jaya</dc:creator>
  <cp:lastModifiedBy>Safitri Jaya</cp:lastModifiedBy>
  <cp:revision>2</cp:revision>
  <dcterms:created xsi:type="dcterms:W3CDTF">2017-08-09T03:35:51Z</dcterms:created>
  <dcterms:modified xsi:type="dcterms:W3CDTF">2017-08-09T03:38:32Z</dcterms:modified>
</cp:coreProperties>
</file>