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C457A-A0E7-4A93-92FF-A1362F0EACA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0F225E9-7558-4B7F-8806-39876D5472A0}">
      <dgm:prSet phldrT="[Text]"/>
      <dgm:spPr/>
      <dgm:t>
        <a:bodyPr/>
        <a:lstStyle/>
        <a:p>
          <a:r>
            <a:rPr lang="en-US" dirty="0" err="1" smtClean="0"/>
            <a:t>Kelayakan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endParaRPr lang="en-ID" dirty="0"/>
        </a:p>
      </dgm:t>
    </dgm:pt>
    <dgm:pt modelId="{EEE52A19-A946-410E-B013-88C7E9AE046B}" type="parTrans" cxnId="{E850786E-EDA7-4A0E-A1BD-9FE915E3F17B}">
      <dgm:prSet/>
      <dgm:spPr/>
      <dgm:t>
        <a:bodyPr/>
        <a:lstStyle/>
        <a:p>
          <a:endParaRPr lang="en-ID"/>
        </a:p>
      </dgm:t>
    </dgm:pt>
    <dgm:pt modelId="{15A30A9C-AE3C-47E9-BFD1-75AA14E4A780}" type="sibTrans" cxnId="{E850786E-EDA7-4A0E-A1BD-9FE915E3F17B}">
      <dgm:prSet/>
      <dgm:spPr/>
      <dgm:t>
        <a:bodyPr/>
        <a:lstStyle/>
        <a:p>
          <a:endParaRPr lang="en-ID"/>
        </a:p>
      </dgm:t>
    </dgm:pt>
    <dgm:pt modelId="{F2DA037D-9D12-461F-A85F-CACE50A97A96}">
      <dgm:prSet phldrT="[Text]"/>
      <dgm:spPr/>
      <dgm:t>
        <a:bodyPr/>
        <a:lstStyle/>
        <a:p>
          <a:r>
            <a:rPr lang="en-US" dirty="0" err="1" smtClean="0"/>
            <a:t>Kelayakan</a:t>
          </a:r>
          <a:r>
            <a:rPr lang="en-US" dirty="0" smtClean="0"/>
            <a:t> </a:t>
          </a:r>
          <a:r>
            <a:rPr lang="en-US" dirty="0" err="1" smtClean="0"/>
            <a:t>Operasional</a:t>
          </a:r>
          <a:endParaRPr lang="en-ID" dirty="0"/>
        </a:p>
      </dgm:t>
    </dgm:pt>
    <dgm:pt modelId="{ACFCFEB0-0FA0-4D3A-91B5-13EEE64AEFED}" type="parTrans" cxnId="{8F1AC9A7-AFDD-4594-8949-50E8F4113C7D}">
      <dgm:prSet/>
      <dgm:spPr/>
      <dgm:t>
        <a:bodyPr/>
        <a:lstStyle/>
        <a:p>
          <a:endParaRPr lang="en-ID"/>
        </a:p>
      </dgm:t>
    </dgm:pt>
    <dgm:pt modelId="{4013CC9A-DCF7-48D6-BCCE-DDD328F64346}" type="sibTrans" cxnId="{8F1AC9A7-AFDD-4594-8949-50E8F4113C7D}">
      <dgm:prSet/>
      <dgm:spPr/>
      <dgm:t>
        <a:bodyPr/>
        <a:lstStyle/>
        <a:p>
          <a:endParaRPr lang="en-ID"/>
        </a:p>
      </dgm:t>
    </dgm:pt>
    <dgm:pt modelId="{BFEE9523-35B2-47C0-99A3-94677DF7F5BC}">
      <dgm:prSet phldrT="[Text]"/>
      <dgm:spPr/>
      <dgm:t>
        <a:bodyPr/>
        <a:lstStyle/>
        <a:p>
          <a:r>
            <a:rPr lang="en-US" dirty="0" err="1" smtClean="0"/>
            <a:t>Kelayakan</a:t>
          </a:r>
          <a:r>
            <a:rPr lang="en-US" dirty="0" smtClean="0"/>
            <a:t> </a:t>
          </a:r>
          <a:r>
            <a:rPr lang="en-US" dirty="0" err="1" smtClean="0"/>
            <a:t>Hukum</a:t>
          </a:r>
          <a:endParaRPr lang="en-ID" dirty="0"/>
        </a:p>
      </dgm:t>
    </dgm:pt>
    <dgm:pt modelId="{7AC113D4-C6A3-4D77-B559-B365D9B3EF7D}" type="parTrans" cxnId="{6F45ADD3-C327-4A5A-8C7B-F983B0E9B939}">
      <dgm:prSet/>
      <dgm:spPr/>
      <dgm:t>
        <a:bodyPr/>
        <a:lstStyle/>
        <a:p>
          <a:endParaRPr lang="en-ID"/>
        </a:p>
      </dgm:t>
    </dgm:pt>
    <dgm:pt modelId="{BF031A0A-3F02-42F7-8926-559F89A2B815}" type="sibTrans" cxnId="{6F45ADD3-C327-4A5A-8C7B-F983B0E9B939}">
      <dgm:prSet/>
      <dgm:spPr/>
      <dgm:t>
        <a:bodyPr/>
        <a:lstStyle/>
        <a:p>
          <a:endParaRPr lang="en-ID"/>
        </a:p>
      </dgm:t>
    </dgm:pt>
    <dgm:pt modelId="{E9F97945-D129-4385-9C5D-A6FCEAE252CB}">
      <dgm:prSet phldrT="[Text]"/>
      <dgm:spPr/>
      <dgm:t>
        <a:bodyPr/>
        <a:lstStyle/>
        <a:p>
          <a:r>
            <a:rPr lang="en-US" dirty="0" err="1" smtClean="0"/>
            <a:t>Kelayakan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endParaRPr lang="en-ID" dirty="0"/>
        </a:p>
      </dgm:t>
    </dgm:pt>
    <dgm:pt modelId="{254C3A4E-50A3-4F7D-B30E-35F3B5EDC3E5}" type="parTrans" cxnId="{7BEC4B3A-4060-4B13-9A3C-24E91B584642}">
      <dgm:prSet/>
      <dgm:spPr/>
      <dgm:t>
        <a:bodyPr/>
        <a:lstStyle/>
        <a:p>
          <a:endParaRPr lang="en-ID"/>
        </a:p>
      </dgm:t>
    </dgm:pt>
    <dgm:pt modelId="{9EFCFA3D-4D13-41CF-B9BF-694EABEEC92D}" type="sibTrans" cxnId="{7BEC4B3A-4060-4B13-9A3C-24E91B584642}">
      <dgm:prSet/>
      <dgm:spPr/>
      <dgm:t>
        <a:bodyPr/>
        <a:lstStyle/>
        <a:p>
          <a:endParaRPr lang="en-ID"/>
        </a:p>
      </dgm:t>
    </dgm:pt>
    <dgm:pt modelId="{4D8D86CA-629A-4336-B5DD-AAE079A4AF1B}" type="pres">
      <dgm:prSet presAssocID="{9CAC457A-A0E7-4A93-92FF-A1362F0EAC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BE33CE6C-8485-41BE-9C1F-7190695E6217}" type="pres">
      <dgm:prSet presAssocID="{00F225E9-7558-4B7F-8806-39876D5472A0}" presName="compNode" presStyleCnt="0"/>
      <dgm:spPr/>
    </dgm:pt>
    <dgm:pt modelId="{93DED057-6577-492B-A6E9-1559A3B28ECE}" type="pres">
      <dgm:prSet presAssocID="{00F225E9-7558-4B7F-8806-39876D5472A0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1A109B-B134-4523-B269-0F20FAE85AC7}" type="pres">
      <dgm:prSet presAssocID="{00F225E9-7558-4B7F-8806-39876D5472A0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AFA851BD-138A-4B8F-B6B4-9130B3F45727}" type="pres">
      <dgm:prSet presAssocID="{15A30A9C-AE3C-47E9-BFD1-75AA14E4A780}" presName="sibTrans" presStyleLbl="sibTrans2D1" presStyleIdx="0" presStyleCnt="0"/>
      <dgm:spPr/>
      <dgm:t>
        <a:bodyPr/>
        <a:lstStyle/>
        <a:p>
          <a:endParaRPr lang="en-ID"/>
        </a:p>
      </dgm:t>
    </dgm:pt>
    <dgm:pt modelId="{0F2B506C-039D-4CFB-8992-CE26813C7F61}" type="pres">
      <dgm:prSet presAssocID="{F2DA037D-9D12-461F-A85F-CACE50A97A96}" presName="compNode" presStyleCnt="0"/>
      <dgm:spPr/>
    </dgm:pt>
    <dgm:pt modelId="{892AD111-D7FB-48A2-801A-08FE3F1EB24C}" type="pres">
      <dgm:prSet presAssocID="{F2DA037D-9D12-461F-A85F-CACE50A97A96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CC15A9-FE67-467A-A958-EABC7766AF9F}" type="pres">
      <dgm:prSet presAssocID="{F2DA037D-9D12-461F-A85F-CACE50A97A96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F5431EFC-9B2B-4872-9CBB-F19930039456}" type="pres">
      <dgm:prSet presAssocID="{4013CC9A-DCF7-48D6-BCCE-DDD328F64346}" presName="sibTrans" presStyleLbl="sibTrans2D1" presStyleIdx="0" presStyleCnt="0"/>
      <dgm:spPr/>
      <dgm:t>
        <a:bodyPr/>
        <a:lstStyle/>
        <a:p>
          <a:endParaRPr lang="en-ID"/>
        </a:p>
      </dgm:t>
    </dgm:pt>
    <dgm:pt modelId="{4A55AD84-9C8C-42B2-8361-E73F6CEEEE5A}" type="pres">
      <dgm:prSet presAssocID="{BFEE9523-35B2-47C0-99A3-94677DF7F5BC}" presName="compNode" presStyleCnt="0"/>
      <dgm:spPr/>
    </dgm:pt>
    <dgm:pt modelId="{B074F41A-8FDC-4878-B28C-110C35897AF3}" type="pres">
      <dgm:prSet presAssocID="{BFEE9523-35B2-47C0-99A3-94677DF7F5BC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935EDE8-A47B-43D5-96C6-2758D8936521}" type="pres">
      <dgm:prSet presAssocID="{BFEE9523-35B2-47C0-99A3-94677DF7F5BC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D7240B04-894C-4A6B-BD39-C664F0DB1488}" type="pres">
      <dgm:prSet presAssocID="{BF031A0A-3F02-42F7-8926-559F89A2B815}" presName="sibTrans" presStyleLbl="sibTrans2D1" presStyleIdx="0" presStyleCnt="0"/>
      <dgm:spPr/>
      <dgm:t>
        <a:bodyPr/>
        <a:lstStyle/>
        <a:p>
          <a:endParaRPr lang="en-ID"/>
        </a:p>
      </dgm:t>
    </dgm:pt>
    <dgm:pt modelId="{4991A2A3-F232-4518-99A9-C86DF87768D8}" type="pres">
      <dgm:prSet presAssocID="{E9F97945-D129-4385-9C5D-A6FCEAE252CB}" presName="compNode" presStyleCnt="0"/>
      <dgm:spPr/>
    </dgm:pt>
    <dgm:pt modelId="{19A9C0D3-60E6-408E-8178-CC3DE2246551}" type="pres">
      <dgm:prSet presAssocID="{E9F97945-D129-4385-9C5D-A6FCEAE252CB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C83E298-9EBA-4DAC-9608-010E8C4B935B}" type="pres">
      <dgm:prSet presAssocID="{E9F97945-D129-4385-9C5D-A6FCEAE252C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</dgm:ptLst>
  <dgm:cxnLst>
    <dgm:cxn modelId="{38107B73-415B-4989-BA0A-B5BAD9C1297B}" type="presOf" srcId="{00F225E9-7558-4B7F-8806-39876D5472A0}" destId="{1A1A109B-B134-4523-B269-0F20FAE85AC7}" srcOrd="0" destOrd="0" presId="urn:microsoft.com/office/officeart/2005/8/layout/pList1"/>
    <dgm:cxn modelId="{61CD8434-F2B5-4189-83AC-6554EE79987A}" type="presOf" srcId="{E9F97945-D129-4385-9C5D-A6FCEAE252CB}" destId="{CC83E298-9EBA-4DAC-9608-010E8C4B935B}" srcOrd="0" destOrd="0" presId="urn:microsoft.com/office/officeart/2005/8/layout/pList1"/>
    <dgm:cxn modelId="{E850786E-EDA7-4A0E-A1BD-9FE915E3F17B}" srcId="{9CAC457A-A0E7-4A93-92FF-A1362F0EACA3}" destId="{00F225E9-7558-4B7F-8806-39876D5472A0}" srcOrd="0" destOrd="0" parTransId="{EEE52A19-A946-410E-B013-88C7E9AE046B}" sibTransId="{15A30A9C-AE3C-47E9-BFD1-75AA14E4A780}"/>
    <dgm:cxn modelId="{3C04AC2E-4EF4-466D-8DF9-587E14C8EA9F}" type="presOf" srcId="{4013CC9A-DCF7-48D6-BCCE-DDD328F64346}" destId="{F5431EFC-9B2B-4872-9CBB-F19930039456}" srcOrd="0" destOrd="0" presId="urn:microsoft.com/office/officeart/2005/8/layout/pList1"/>
    <dgm:cxn modelId="{8F1AC9A7-AFDD-4594-8949-50E8F4113C7D}" srcId="{9CAC457A-A0E7-4A93-92FF-A1362F0EACA3}" destId="{F2DA037D-9D12-461F-A85F-CACE50A97A96}" srcOrd="1" destOrd="0" parTransId="{ACFCFEB0-0FA0-4D3A-91B5-13EEE64AEFED}" sibTransId="{4013CC9A-DCF7-48D6-BCCE-DDD328F64346}"/>
    <dgm:cxn modelId="{5AB815D5-F67F-49EA-8DC9-637BF8DBB789}" type="presOf" srcId="{15A30A9C-AE3C-47E9-BFD1-75AA14E4A780}" destId="{AFA851BD-138A-4B8F-B6B4-9130B3F45727}" srcOrd="0" destOrd="0" presId="urn:microsoft.com/office/officeart/2005/8/layout/pList1"/>
    <dgm:cxn modelId="{D190A820-C0FB-4C1F-B05F-FE86800E4907}" type="presOf" srcId="{BF031A0A-3F02-42F7-8926-559F89A2B815}" destId="{D7240B04-894C-4A6B-BD39-C664F0DB1488}" srcOrd="0" destOrd="0" presId="urn:microsoft.com/office/officeart/2005/8/layout/pList1"/>
    <dgm:cxn modelId="{9A27B2CE-D8A0-4896-8B43-74463CBD3779}" type="presOf" srcId="{F2DA037D-9D12-461F-A85F-CACE50A97A96}" destId="{4CCC15A9-FE67-467A-A958-EABC7766AF9F}" srcOrd="0" destOrd="0" presId="urn:microsoft.com/office/officeart/2005/8/layout/pList1"/>
    <dgm:cxn modelId="{00AE1FA1-0B75-47CB-B1DA-713B532B2E2C}" type="presOf" srcId="{9CAC457A-A0E7-4A93-92FF-A1362F0EACA3}" destId="{4D8D86CA-629A-4336-B5DD-AAE079A4AF1B}" srcOrd="0" destOrd="0" presId="urn:microsoft.com/office/officeart/2005/8/layout/pList1"/>
    <dgm:cxn modelId="{6F45ADD3-C327-4A5A-8C7B-F983B0E9B939}" srcId="{9CAC457A-A0E7-4A93-92FF-A1362F0EACA3}" destId="{BFEE9523-35B2-47C0-99A3-94677DF7F5BC}" srcOrd="2" destOrd="0" parTransId="{7AC113D4-C6A3-4D77-B559-B365D9B3EF7D}" sibTransId="{BF031A0A-3F02-42F7-8926-559F89A2B815}"/>
    <dgm:cxn modelId="{62CAB750-ABCE-4198-BEEB-E7E064486E3A}" type="presOf" srcId="{BFEE9523-35B2-47C0-99A3-94677DF7F5BC}" destId="{E935EDE8-A47B-43D5-96C6-2758D8936521}" srcOrd="0" destOrd="0" presId="urn:microsoft.com/office/officeart/2005/8/layout/pList1"/>
    <dgm:cxn modelId="{7BEC4B3A-4060-4B13-9A3C-24E91B584642}" srcId="{9CAC457A-A0E7-4A93-92FF-A1362F0EACA3}" destId="{E9F97945-D129-4385-9C5D-A6FCEAE252CB}" srcOrd="3" destOrd="0" parTransId="{254C3A4E-50A3-4F7D-B30E-35F3B5EDC3E5}" sibTransId="{9EFCFA3D-4D13-41CF-B9BF-694EABEEC92D}"/>
    <dgm:cxn modelId="{580AF782-D5F9-47F3-A822-D686F499727F}" type="presParOf" srcId="{4D8D86CA-629A-4336-B5DD-AAE079A4AF1B}" destId="{BE33CE6C-8485-41BE-9C1F-7190695E6217}" srcOrd="0" destOrd="0" presId="urn:microsoft.com/office/officeart/2005/8/layout/pList1"/>
    <dgm:cxn modelId="{C4ECD633-EA63-4316-AB92-CD7CDE4B7173}" type="presParOf" srcId="{BE33CE6C-8485-41BE-9C1F-7190695E6217}" destId="{93DED057-6577-492B-A6E9-1559A3B28ECE}" srcOrd="0" destOrd="0" presId="urn:microsoft.com/office/officeart/2005/8/layout/pList1"/>
    <dgm:cxn modelId="{C12B14E2-BDF0-4BE7-8FC7-9AAA1566C7DC}" type="presParOf" srcId="{BE33CE6C-8485-41BE-9C1F-7190695E6217}" destId="{1A1A109B-B134-4523-B269-0F20FAE85AC7}" srcOrd="1" destOrd="0" presId="urn:microsoft.com/office/officeart/2005/8/layout/pList1"/>
    <dgm:cxn modelId="{D3D7F47E-4B1F-48EA-A774-431F8A050FF1}" type="presParOf" srcId="{4D8D86CA-629A-4336-B5DD-AAE079A4AF1B}" destId="{AFA851BD-138A-4B8F-B6B4-9130B3F45727}" srcOrd="1" destOrd="0" presId="urn:microsoft.com/office/officeart/2005/8/layout/pList1"/>
    <dgm:cxn modelId="{8BE868E0-302C-4D17-9589-E8DD658A69B7}" type="presParOf" srcId="{4D8D86CA-629A-4336-B5DD-AAE079A4AF1B}" destId="{0F2B506C-039D-4CFB-8992-CE26813C7F61}" srcOrd="2" destOrd="0" presId="urn:microsoft.com/office/officeart/2005/8/layout/pList1"/>
    <dgm:cxn modelId="{922CF07A-71DA-4A51-9FB8-27086CD25546}" type="presParOf" srcId="{0F2B506C-039D-4CFB-8992-CE26813C7F61}" destId="{892AD111-D7FB-48A2-801A-08FE3F1EB24C}" srcOrd="0" destOrd="0" presId="urn:microsoft.com/office/officeart/2005/8/layout/pList1"/>
    <dgm:cxn modelId="{43C63175-77B9-47F3-8F22-689DD7FD7471}" type="presParOf" srcId="{0F2B506C-039D-4CFB-8992-CE26813C7F61}" destId="{4CCC15A9-FE67-467A-A958-EABC7766AF9F}" srcOrd="1" destOrd="0" presId="urn:microsoft.com/office/officeart/2005/8/layout/pList1"/>
    <dgm:cxn modelId="{26A4DBAD-2CB6-49CE-AE04-8C1597F2B004}" type="presParOf" srcId="{4D8D86CA-629A-4336-B5DD-AAE079A4AF1B}" destId="{F5431EFC-9B2B-4872-9CBB-F19930039456}" srcOrd="3" destOrd="0" presId="urn:microsoft.com/office/officeart/2005/8/layout/pList1"/>
    <dgm:cxn modelId="{64325856-B604-4985-B264-B2C463A298E5}" type="presParOf" srcId="{4D8D86CA-629A-4336-B5DD-AAE079A4AF1B}" destId="{4A55AD84-9C8C-42B2-8361-E73F6CEEEE5A}" srcOrd="4" destOrd="0" presId="urn:microsoft.com/office/officeart/2005/8/layout/pList1"/>
    <dgm:cxn modelId="{9682247D-BDEB-4289-A1BE-9EBF710EB3F7}" type="presParOf" srcId="{4A55AD84-9C8C-42B2-8361-E73F6CEEEE5A}" destId="{B074F41A-8FDC-4878-B28C-110C35897AF3}" srcOrd="0" destOrd="0" presId="urn:microsoft.com/office/officeart/2005/8/layout/pList1"/>
    <dgm:cxn modelId="{09FB2510-05A4-471C-8924-091FE3352AA6}" type="presParOf" srcId="{4A55AD84-9C8C-42B2-8361-E73F6CEEEE5A}" destId="{E935EDE8-A47B-43D5-96C6-2758D8936521}" srcOrd="1" destOrd="0" presId="urn:microsoft.com/office/officeart/2005/8/layout/pList1"/>
    <dgm:cxn modelId="{6A3EDC2C-6416-4C4C-8338-A155DD014379}" type="presParOf" srcId="{4D8D86CA-629A-4336-B5DD-AAE079A4AF1B}" destId="{D7240B04-894C-4A6B-BD39-C664F0DB1488}" srcOrd="5" destOrd="0" presId="urn:microsoft.com/office/officeart/2005/8/layout/pList1"/>
    <dgm:cxn modelId="{231C3DF9-F42C-4D9C-BEDF-513E20BA47CB}" type="presParOf" srcId="{4D8D86CA-629A-4336-B5DD-AAE079A4AF1B}" destId="{4991A2A3-F232-4518-99A9-C86DF87768D8}" srcOrd="6" destOrd="0" presId="urn:microsoft.com/office/officeart/2005/8/layout/pList1"/>
    <dgm:cxn modelId="{53869268-99BD-467C-9C3B-E9C9ADD1CFF5}" type="presParOf" srcId="{4991A2A3-F232-4518-99A9-C86DF87768D8}" destId="{19A9C0D3-60E6-408E-8178-CC3DE2246551}" srcOrd="0" destOrd="0" presId="urn:microsoft.com/office/officeart/2005/8/layout/pList1"/>
    <dgm:cxn modelId="{CFE09B62-57E0-4E83-8621-27DF40D13F77}" type="presParOf" srcId="{4991A2A3-F232-4518-99A9-C86DF87768D8}" destId="{CC83E298-9EBA-4DAC-9608-010E8C4B935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ED057-6577-492B-A6E9-1559A3B28ECE}">
      <dsp:nvSpPr>
        <dsp:cNvPr id="0" name=""/>
        <dsp:cNvSpPr/>
      </dsp:nvSpPr>
      <dsp:spPr>
        <a:xfrm>
          <a:off x="5384" y="480980"/>
          <a:ext cx="2562524" cy="176557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A109B-B134-4523-B269-0F20FAE85AC7}">
      <dsp:nvSpPr>
        <dsp:cNvPr id="0" name=""/>
        <dsp:cNvSpPr/>
      </dsp:nvSpPr>
      <dsp:spPr>
        <a:xfrm>
          <a:off x="5384" y="2246560"/>
          <a:ext cx="2562524" cy="95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Kelayakan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Teknis</a:t>
          </a:r>
          <a:endParaRPr lang="en-ID" sz="2800" kern="1200" dirty="0"/>
        </a:p>
      </dsp:txBody>
      <dsp:txXfrm>
        <a:off x="5384" y="2246560"/>
        <a:ext cx="2562524" cy="950696"/>
      </dsp:txXfrm>
    </dsp:sp>
    <dsp:sp modelId="{892AD111-D7FB-48A2-801A-08FE3F1EB24C}">
      <dsp:nvSpPr>
        <dsp:cNvPr id="0" name=""/>
        <dsp:cNvSpPr/>
      </dsp:nvSpPr>
      <dsp:spPr>
        <a:xfrm>
          <a:off x="2824269" y="480980"/>
          <a:ext cx="2562524" cy="176557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C15A9-FE67-467A-A958-EABC7766AF9F}">
      <dsp:nvSpPr>
        <dsp:cNvPr id="0" name=""/>
        <dsp:cNvSpPr/>
      </dsp:nvSpPr>
      <dsp:spPr>
        <a:xfrm>
          <a:off x="2824269" y="2246560"/>
          <a:ext cx="2562524" cy="95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Kelayakan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Operasional</a:t>
          </a:r>
          <a:endParaRPr lang="en-ID" sz="2800" kern="1200" dirty="0"/>
        </a:p>
      </dsp:txBody>
      <dsp:txXfrm>
        <a:off x="2824269" y="2246560"/>
        <a:ext cx="2562524" cy="950696"/>
      </dsp:txXfrm>
    </dsp:sp>
    <dsp:sp modelId="{B074F41A-8FDC-4878-B28C-110C35897AF3}">
      <dsp:nvSpPr>
        <dsp:cNvPr id="0" name=""/>
        <dsp:cNvSpPr/>
      </dsp:nvSpPr>
      <dsp:spPr>
        <a:xfrm>
          <a:off x="5643155" y="480980"/>
          <a:ext cx="2562524" cy="176557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EDE8-A47B-43D5-96C6-2758D8936521}">
      <dsp:nvSpPr>
        <dsp:cNvPr id="0" name=""/>
        <dsp:cNvSpPr/>
      </dsp:nvSpPr>
      <dsp:spPr>
        <a:xfrm>
          <a:off x="5643155" y="2246560"/>
          <a:ext cx="2562524" cy="95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Kelayakan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Hukum</a:t>
          </a:r>
          <a:endParaRPr lang="en-ID" sz="2800" kern="1200" dirty="0"/>
        </a:p>
      </dsp:txBody>
      <dsp:txXfrm>
        <a:off x="5643155" y="2246560"/>
        <a:ext cx="2562524" cy="950696"/>
      </dsp:txXfrm>
    </dsp:sp>
    <dsp:sp modelId="{19A9C0D3-60E6-408E-8178-CC3DE2246551}">
      <dsp:nvSpPr>
        <dsp:cNvPr id="0" name=""/>
        <dsp:cNvSpPr/>
      </dsp:nvSpPr>
      <dsp:spPr>
        <a:xfrm>
          <a:off x="8462040" y="480980"/>
          <a:ext cx="2562524" cy="176557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3E298-9EBA-4DAC-9608-010E8C4B935B}">
      <dsp:nvSpPr>
        <dsp:cNvPr id="0" name=""/>
        <dsp:cNvSpPr/>
      </dsp:nvSpPr>
      <dsp:spPr>
        <a:xfrm>
          <a:off x="8462040" y="2246560"/>
          <a:ext cx="2562524" cy="95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Kelayakan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Ekonomi</a:t>
          </a:r>
          <a:endParaRPr lang="en-ID" sz="2800" kern="1200" dirty="0"/>
        </a:p>
      </dsp:txBody>
      <dsp:txXfrm>
        <a:off x="8462040" y="2246560"/>
        <a:ext cx="2562524" cy="950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1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Analisis</a:t>
            </a:r>
            <a:r>
              <a:rPr lang="en-US" sz="4800" dirty="0" smtClean="0"/>
              <a:t> </a:t>
            </a:r>
            <a:r>
              <a:rPr lang="en-US" sz="4800" dirty="0" err="1" smtClean="0"/>
              <a:t>Kelayakan</a:t>
            </a:r>
            <a:r>
              <a:rPr lang="en-US" sz="4800" dirty="0" smtClean="0"/>
              <a:t> </a:t>
            </a:r>
            <a:r>
              <a:rPr lang="en-US" sz="4800" dirty="0" err="1" smtClean="0"/>
              <a:t>Sistem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Studi</a:t>
            </a:r>
            <a:r>
              <a:rPr lang="en-US" sz="4800" dirty="0" smtClean="0"/>
              <a:t> </a:t>
            </a:r>
            <a:r>
              <a:rPr lang="en-US" sz="4800" dirty="0" err="1" smtClean="0"/>
              <a:t>Kelayakan</a:t>
            </a:r>
            <a:endParaRPr lang="en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Safitri</a:t>
            </a:r>
            <a:r>
              <a:rPr lang="en-US" dirty="0" smtClean="0">
                <a:solidFill>
                  <a:schemeClr val="tx1"/>
                </a:solidFill>
              </a:rPr>
              <a:t> Jaya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538163" indent="-538163">
              <a:buFont typeface="+mj-lt"/>
              <a:buAutoNum type="arabicPeriod"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memperhatikan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mengoperasikan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mengajar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endParaRPr lang="en-US" sz="2800" dirty="0" smtClean="0"/>
          </a:p>
          <a:p>
            <a:pPr marL="538163" indent="-538163">
              <a:buFont typeface="+mj-lt"/>
              <a:buAutoNum type="arabicPeriod"/>
            </a:pPr>
            <a:r>
              <a:rPr lang="en-US" sz="2800" dirty="0" err="1" smtClean="0"/>
              <a:t>Rancangan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stuktur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dibangun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jauh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mengajar</a:t>
            </a:r>
            <a:r>
              <a:rPr lang="en-US" sz="2800" dirty="0" smtClean="0"/>
              <a:t> di </a:t>
            </a:r>
            <a:r>
              <a:rPr lang="en-US" sz="2800" dirty="0" err="1" smtClean="0"/>
              <a:t>kelas</a:t>
            </a:r>
            <a:endParaRPr lang="en-US" sz="2800" dirty="0" smtClean="0"/>
          </a:p>
          <a:p>
            <a:pPr marL="538163" indent="-538163">
              <a:buFont typeface="+mj-lt"/>
              <a:buAutoNum type="arabicPeriod"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dibangun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kemudahan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mengajar</a:t>
            </a:r>
            <a:endParaRPr lang="en-US" sz="2800" dirty="0" smtClean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651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mengajar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</a:t>
            </a:r>
            <a:r>
              <a:rPr lang="en-US" sz="2400" dirty="0" smtClean="0"/>
              <a:t>,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Maya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lain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: </a:t>
            </a:r>
          </a:p>
          <a:p>
            <a:pPr marL="538163" indent="-538163">
              <a:buFont typeface="+mj-lt"/>
              <a:buAutoNum type="arabicPeriod"/>
            </a:pPr>
            <a:r>
              <a:rPr lang="en-US" sz="2400" dirty="0" smtClean="0"/>
              <a:t>Benefit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(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kapan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)</a:t>
            </a:r>
          </a:p>
          <a:p>
            <a:pPr marL="538163" indent="-538163">
              <a:buFont typeface="+mj-lt"/>
              <a:buAutoNum type="arabicPeriod"/>
            </a:pPr>
            <a:r>
              <a:rPr lang="en-US" sz="2400" dirty="0" err="1"/>
              <a:t>J</a:t>
            </a:r>
            <a:r>
              <a:rPr lang="en-US" sz="2400" dirty="0" err="1" smtClean="0"/>
              <a:t>angkauan</a:t>
            </a:r>
            <a:r>
              <a:rPr lang="en-US" sz="2400" dirty="0" smtClean="0"/>
              <a:t> </a:t>
            </a: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didik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fasilitas</a:t>
            </a:r>
            <a:r>
              <a:rPr lang="en-US" sz="2400" dirty="0" smtClean="0"/>
              <a:t> online (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sisi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)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5785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38163" indent="-538163">
              <a:buFont typeface="+mj-lt"/>
              <a:buAutoNum type="arabicPeriod"/>
            </a:pPr>
            <a:r>
              <a:rPr lang="en-US" sz="2400" i="1" dirty="0" smtClean="0"/>
              <a:t>Software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i="1" dirty="0" smtClean="0"/>
              <a:t>software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berlisensi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windows 10</a:t>
            </a:r>
          </a:p>
          <a:p>
            <a:pPr marL="538163" indent="-538163">
              <a:buFont typeface="+mj-lt"/>
              <a:buAutoNum type="arabicPeriod"/>
            </a:pPr>
            <a:r>
              <a:rPr lang="en-US" sz="2400" dirty="0" smtClean="0"/>
              <a:t>Website yang </a:t>
            </a:r>
            <a:r>
              <a:rPr lang="en-US" sz="2400" dirty="0" err="1" smtClean="0"/>
              <a:t>dibangun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yang legal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undang-undang</a:t>
            </a:r>
            <a:r>
              <a:rPr lang="en-US" sz="2400" dirty="0" smtClean="0"/>
              <a:t>,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i="1" dirty="0" smtClean="0"/>
              <a:t>open source</a:t>
            </a:r>
            <a:endParaRPr lang="en-ID" sz="2400" i="1" dirty="0"/>
          </a:p>
        </p:txBody>
      </p:sp>
    </p:spTree>
    <p:extLst>
      <p:ext uri="{BB962C8B-B14F-4D97-AF65-F5344CB8AC3E}">
        <p14:creationId xmlns:p14="http://schemas.microsoft.com/office/powerpoint/2010/main" val="8663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30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teknis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?</a:t>
            </a:r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?</a:t>
            </a:r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dikonversikan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?</a:t>
            </a:r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orang yang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?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57618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menyangkut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, </a:t>
            </a:r>
            <a:r>
              <a:rPr lang="en-US" sz="2400" dirty="0" err="1" smtClean="0"/>
              <a:t>diantaranya</a:t>
            </a:r>
            <a:r>
              <a:rPr lang="en-US" sz="2400" dirty="0" smtClean="0"/>
              <a:t> :</a:t>
            </a:r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usulan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pemilik</a:t>
            </a:r>
            <a:r>
              <a:rPr lang="en-US" sz="2400" dirty="0" smtClean="0"/>
              <a:t>/</a:t>
            </a:r>
            <a:r>
              <a:rPr lang="en-US" sz="2400" dirty="0" err="1" smtClean="0"/>
              <a:t>pengguna</a:t>
            </a:r>
            <a:r>
              <a:rPr lang="en-US" sz="2400" dirty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?</a:t>
            </a:r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/>
              <a:t> </a:t>
            </a:r>
            <a:r>
              <a:rPr lang="en-US" sz="2400" dirty="0" err="1" smtClean="0"/>
              <a:t>pemilik</a:t>
            </a:r>
            <a:r>
              <a:rPr lang="en-US" sz="2400" dirty="0" smtClean="0"/>
              <a:t>/</a:t>
            </a:r>
            <a:r>
              <a:rPr lang="en-US" sz="2400" dirty="0" err="1" smtClean="0"/>
              <a:t>pengguna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?</a:t>
            </a:r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usulan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?</a:t>
            </a:r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?</a:t>
            </a:r>
          </a:p>
          <a:p>
            <a:pPr marL="538163" indent="-538163"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personil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?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19028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/>
              <a:t>Kelayakan</a:t>
            </a:r>
            <a:r>
              <a:rPr lang="en-US" sz="4000" dirty="0" smtClean="0"/>
              <a:t> </a:t>
            </a:r>
            <a:r>
              <a:rPr lang="en-US" sz="4000" dirty="0" err="1" smtClean="0"/>
              <a:t>hukum</a:t>
            </a:r>
            <a:r>
              <a:rPr lang="en-US" sz="4000" dirty="0" smtClean="0"/>
              <a:t> </a:t>
            </a:r>
            <a:r>
              <a:rPr lang="en-US" sz="4000" dirty="0" err="1" smtClean="0"/>
              <a:t>menekankan</a:t>
            </a:r>
            <a:r>
              <a:rPr lang="en-US" sz="4000" dirty="0" smtClean="0"/>
              <a:t> </a:t>
            </a:r>
            <a:r>
              <a:rPr lang="en-US" sz="4000" dirty="0" err="1" smtClean="0"/>
              <a:t>bahwa</a:t>
            </a:r>
            <a:r>
              <a:rPr lang="en-US" sz="4000" dirty="0" smtClean="0"/>
              <a:t> </a:t>
            </a:r>
            <a:r>
              <a:rPr lang="en-US" sz="4000" dirty="0" err="1" smtClean="0"/>
              <a:t>pembangunan</a:t>
            </a:r>
            <a:r>
              <a:rPr lang="en-US" sz="4000" dirty="0" smtClean="0"/>
              <a:t>/</a:t>
            </a:r>
            <a:r>
              <a:rPr lang="en-US" sz="4000" dirty="0" err="1" smtClean="0"/>
              <a:t>pengembangan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bertentangan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peraturan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norma</a:t>
            </a:r>
            <a:r>
              <a:rPr lang="en-US" sz="4000" dirty="0" smtClean="0"/>
              <a:t> yang </a:t>
            </a:r>
            <a:r>
              <a:rPr lang="en-US" sz="4000" dirty="0" err="1" smtClean="0"/>
              <a:t>berlaku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98553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,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sisi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ROI (</a:t>
            </a:r>
            <a:r>
              <a:rPr lang="en-US" sz="2400" i="1" dirty="0" smtClean="0"/>
              <a:t>Return of Investment</a:t>
            </a:r>
            <a:r>
              <a:rPr lang="en-US" sz="2400" dirty="0" smtClean="0"/>
              <a:t>)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lama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juga </a:t>
            </a:r>
            <a:r>
              <a:rPr lang="en-US" sz="2400" dirty="0" err="1" smtClean="0"/>
              <a:t>mempertimbangkan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47924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38163" indent="-538163">
              <a:buFont typeface="+mj-lt"/>
              <a:buAutoNum type="arabicPeriod"/>
            </a:pPr>
            <a:r>
              <a:rPr lang="en-US" sz="2800" i="1" dirty="0" smtClean="0"/>
              <a:t>Net Present Value </a:t>
            </a:r>
            <a:r>
              <a:rPr lang="en-US" sz="2800" dirty="0" smtClean="0"/>
              <a:t>(NPV)</a:t>
            </a:r>
          </a:p>
          <a:p>
            <a:pPr marL="538163" indent="-538163">
              <a:buFont typeface="+mj-lt"/>
              <a:buAutoNum type="arabicPeriod"/>
            </a:pPr>
            <a:r>
              <a:rPr lang="en-US" sz="2800" i="1" dirty="0" smtClean="0"/>
              <a:t>Return Of Investment </a:t>
            </a:r>
            <a:r>
              <a:rPr lang="en-US" sz="2800" dirty="0" smtClean="0"/>
              <a:t>(ROI)</a:t>
            </a:r>
          </a:p>
          <a:p>
            <a:pPr marL="538163" indent="-538163">
              <a:buFont typeface="+mj-lt"/>
              <a:buAutoNum type="arabicPeriod"/>
            </a:pPr>
            <a:r>
              <a:rPr lang="en-US" sz="2800" i="1" dirty="0" smtClean="0"/>
              <a:t>Payback Period </a:t>
            </a:r>
            <a:r>
              <a:rPr lang="en-US" sz="2800" dirty="0" smtClean="0"/>
              <a:t>/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Referensi</a:t>
            </a:r>
            <a:r>
              <a:rPr lang="en-US" sz="2800" dirty="0" smtClean="0"/>
              <a:t> </a:t>
            </a:r>
            <a:r>
              <a:rPr lang="en-US" sz="2800" dirty="0" err="1" smtClean="0"/>
              <a:t>detil</a:t>
            </a:r>
            <a:r>
              <a:rPr lang="en-US" sz="2800" dirty="0" smtClean="0"/>
              <a:t> : </a:t>
            </a:r>
            <a:r>
              <a:rPr lang="en-US" sz="2800" dirty="0" err="1" smtClean="0"/>
              <a:t>baca</a:t>
            </a:r>
            <a:r>
              <a:rPr lang="en-US" sz="2800" dirty="0" smtClean="0"/>
              <a:t> </a:t>
            </a:r>
            <a:r>
              <a:rPr lang="en-US" sz="2800" dirty="0" err="1" smtClean="0"/>
              <a:t>materi</a:t>
            </a:r>
            <a:r>
              <a:rPr lang="en-US" sz="2800" dirty="0" smtClean="0"/>
              <a:t> </a:t>
            </a:r>
            <a:r>
              <a:rPr lang="en-US" sz="2800" dirty="0" err="1" smtClean="0"/>
              <a:t>ruang</a:t>
            </a:r>
            <a:r>
              <a:rPr lang="en-US" sz="2800" dirty="0" smtClean="0"/>
              <a:t> </a:t>
            </a:r>
            <a:r>
              <a:rPr lang="en-US" sz="2800" dirty="0" err="1" smtClean="0"/>
              <a:t>lingkup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di </a:t>
            </a:r>
            <a:r>
              <a:rPr lang="en-US" sz="2800" dirty="0" err="1" smtClean="0"/>
              <a:t>ocw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21190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03143"/>
            <a:ext cx="9601196" cy="3857315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Membangun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informasi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belajar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online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Ruang</a:t>
            </a:r>
            <a:r>
              <a:rPr lang="en-US" sz="2000" b="1" dirty="0" smtClean="0"/>
              <a:t> Maya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Visi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smtClean="0"/>
              <a:t>media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kemudahan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ajar, </a:t>
            </a:r>
            <a:r>
              <a:rPr lang="en-US" sz="2000" dirty="0" err="1" smtClean="0"/>
              <a:t>pendampingan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mengajar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Misi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pengembang</a:t>
            </a:r>
            <a:r>
              <a:rPr lang="en-US" sz="2000" dirty="0" smtClean="0"/>
              <a:t> </a:t>
            </a:r>
            <a:r>
              <a:rPr lang="en-US" sz="2000" dirty="0" err="1" smtClean="0"/>
              <a:t>berusaha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online, </a:t>
            </a:r>
            <a:r>
              <a:rPr lang="en-US" sz="2000" dirty="0" err="1" smtClean="0"/>
              <a:t>memprioritaskan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sera </a:t>
            </a:r>
            <a:r>
              <a:rPr lang="en-US" sz="2000" dirty="0" err="1" smtClean="0"/>
              <a:t>memperluas</a:t>
            </a:r>
            <a:r>
              <a:rPr lang="en-US" sz="2000" dirty="0" smtClean="0"/>
              <a:t> market </a:t>
            </a:r>
            <a:r>
              <a:rPr lang="en-US" sz="2000" dirty="0" err="1" smtClean="0"/>
              <a:t>pengguna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Deskripsi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endParaRPr lang="en-US" sz="2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Ruang</a:t>
            </a:r>
            <a:r>
              <a:rPr lang="en-US" sz="2000" dirty="0" smtClean="0"/>
              <a:t> Maya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online </a:t>
            </a:r>
            <a:r>
              <a:rPr lang="en-US" sz="2000" dirty="0"/>
              <a:t>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kemudahan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ajar, </a:t>
            </a:r>
            <a:r>
              <a:rPr lang="en-US" sz="2000" dirty="0" err="1"/>
              <a:t>pendampingan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proses </a:t>
            </a:r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 smtClean="0"/>
              <a:t>mengajar</a:t>
            </a:r>
            <a:r>
              <a:rPr lang="en-US" sz="2000" dirty="0" smtClean="0"/>
              <a:t>. 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Maya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merasakan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Maya </a:t>
            </a:r>
            <a:r>
              <a:rPr lang="en-US" sz="2000" dirty="0" err="1"/>
              <a:t>memprioritaskan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ajar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multimedia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512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i="1" dirty="0" smtClean="0"/>
              <a:t>hardware,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Maya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dioperasikan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laptop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smartphone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i="1" dirty="0" smtClean="0"/>
              <a:t>software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internet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i="1" dirty="0" smtClean="0"/>
              <a:t>open source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moodle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i="1" dirty="0" err="1" smtClean="0"/>
              <a:t>brainware</a:t>
            </a:r>
            <a:r>
              <a:rPr lang="en-US" i="1" dirty="0" smtClean="0"/>
              <a:t>, </a:t>
            </a:r>
            <a:r>
              <a:rPr lang="en-US" dirty="0" err="1" smtClean="0"/>
              <a:t>pengembang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SDM yang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website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juga </a:t>
            </a:r>
            <a:r>
              <a:rPr lang="en-US" dirty="0" err="1" smtClean="0"/>
              <a:t>tersedia</a:t>
            </a:r>
            <a:r>
              <a:rPr lang="en-US" dirty="0" smtClean="0"/>
              <a:t> helpdesk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admin </a:t>
            </a:r>
            <a:r>
              <a:rPr lang="en-US" dirty="0" err="1" smtClean="0"/>
              <a:t>dan</a:t>
            </a:r>
            <a:r>
              <a:rPr lang="en-US" dirty="0" smtClean="0"/>
              <a:t> operator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364915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539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Analisis Kelayakan Sistem Studi Kelayakan</vt:lpstr>
      <vt:lpstr>Aspek kelayakan sistem</vt:lpstr>
      <vt:lpstr>Kelayakan Teknis</vt:lpstr>
      <vt:lpstr>Kelayakan Operasional</vt:lpstr>
      <vt:lpstr>Kelayakan Hukum</vt:lpstr>
      <vt:lpstr>Kelayakan Ekonomi</vt:lpstr>
      <vt:lpstr>Metode Analisis Kelayakan Ekonomi</vt:lpstr>
      <vt:lpstr>Contoh studi kasus</vt:lpstr>
      <vt:lpstr>Kelayakan Teknis</vt:lpstr>
      <vt:lpstr>Kelayakan Operasional</vt:lpstr>
      <vt:lpstr>Kelayakan Ekonomi</vt:lpstr>
      <vt:lpstr>Kelayakan Hukum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 rekayasa perangkat lunak</dc:title>
  <dc:creator>Prodi Informatika</dc:creator>
  <cp:lastModifiedBy>Prodi Informatika</cp:lastModifiedBy>
  <cp:revision>5</cp:revision>
  <dcterms:created xsi:type="dcterms:W3CDTF">2019-10-13T11:37:54Z</dcterms:created>
  <dcterms:modified xsi:type="dcterms:W3CDTF">2019-10-13T12:32:05Z</dcterms:modified>
</cp:coreProperties>
</file>