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11/18/2019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11/18/2019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11/18/2019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/>
              <a:t>Lecture </a:t>
            </a:r>
            <a:r>
              <a:rPr lang="en-US" sz="2700" dirty="0" smtClean="0"/>
              <a:t>12: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Decision Tree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Decision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Rooted trees can be used to model problems in which a series of decisions leads to a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0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Orders </a:t>
            </a:r>
            <a:r>
              <a:rPr lang="en-US" dirty="0"/>
              <a:t>the elements of the list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200" y="2393235"/>
            <a:ext cx="5127974" cy="378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8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2: Tic </a:t>
            </a:r>
            <a:r>
              <a:rPr lang="en-ID" dirty="0" err="1" smtClean="0"/>
              <a:t>Tac</a:t>
            </a:r>
            <a:r>
              <a:rPr lang="en-ID" dirty="0" smtClean="0"/>
              <a:t> Toe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56" y="1491103"/>
            <a:ext cx="4119019" cy="506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83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5254</TotalTime>
  <Words>53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Discrete Mathematics  Lecture 12:   Decision Tree</vt:lpstr>
      <vt:lpstr>Decision Tree</vt:lpstr>
      <vt:lpstr>Example 1</vt:lpstr>
      <vt:lpstr>Example 2: Tic Tac Toe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149</cp:revision>
  <dcterms:created xsi:type="dcterms:W3CDTF">2017-06-12T04:19:19Z</dcterms:created>
  <dcterms:modified xsi:type="dcterms:W3CDTF">2019-11-18T02:18:02Z</dcterms:modified>
</cp:coreProperties>
</file>