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9-11-11T01:23:39.86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4972 11942,'-139'20,"139"-20,0 0,0 0,0 0,0 0,0 0,0 0,-20 0,20 0,-20-20,20 0,-20 0,0 20,0-19,0-1,0 0,0 0,0 1,-19-1,-1 0,0 0,-60 0,21 1,19 19,0 0,20 0,0 0,1 19,-1 1,0 0,-20 0,20 0,20-1,1 1,-1 0,0 19,0 1,0 0,20 19,0-19,0 19,20 0,0 1,0-1,0-19,-1-1,21 1,0-1,0 1,0-20,20-1,-1 1,-19-20,20 0,-20 0,0 0,-1-20,1 1,0 19,-20-20,0 0,0 0,0 0,20-59,-21 40,1 19,0-20,-20 21,0-21,0 0,-20 1,0 19,1 0,-21 1,-20-21,-20 20,21 0,19 1,40 19,0 0,0 0</inkml:trace>
  <inkml:trace contextRef="#ctx0" brushRef="#br0" timeOffset="2104.5955">4653 10359,'0'0,"0"0,0 0,40-99,-20 40,-20 39,20-39,-20 39,0 0,0 0,0 1,0-21,-20 20,0 0,0 1,0-1,-19 0,-1 0,-40 1,0 19,1 0,-1 0,0 0,1 0,-1 19,20 1,1 0,19 0,0-1,0 21,-20 79,40-60,20 0,0 1,20-21,20 21,20-1,0-19,39 19,1-39,-1-20,21 20,-21-20,21 0,-40-20,-21 0,1 0,-20-19,0-1,20-59,-21-20,-19 1,-20 19,-20 39,0 21,-19 19,-1 0,-40 1,-59 78,-21 20,21 20</inkml:trace>
  <inkml:trace contextRef="#ctx0" brushRef="#br0" timeOffset="4276.7163">6466 8203,'20'-20,"-20"20,0-40,0 20,0 1,0 19,0-20,0 20,0-20,-20 0,0 20,0-20,0 20,0-19,0-1,0 0,0 0,0 1,1-1,-21 0,0 0,0 0,0 1,0-1,1 0,-1 20,0 20,0 0,20-1,-20 61,20-21,0 0,1 1,-1-1,20 20,0-20,0 1,0-21,20 21,-1-21,1 21,20-21,0-19,0 20,20-21,-21 1,21 0,-20-20,20 0,-20-20,59-19,-59 19,0-20,-20 20,20-39,-20 20,-20-21,0 1,-20-1,0-78,0 79,0 19,-20 0,-20 1,1-1,-1 21,20-1,0 20,20 20,40 118</inkml:trace>
  <inkml:trace contextRef="#ctx0" brushRef="#br0" timeOffset="6180.613">8577 10142,'0'0,"0"0,0 0,0 0,0 0,0 0,-20-20,0 0,20 0,-20 0,0 1,0-1,0 0,1 0,-1 0,-20 1,0-1,0 0,-20 0,1 1,-1 19,0 0,0 0,-19 39,19 1,0-1,20 1,1-20,-1 39,20 0,0-19,20 19,0 1,20-1,0-19,20-1,19 20,1 1,60-21,-41 1,1-20,19-20,-19-20,-20 0,0-19,-1-1,-19 0,60-39,-60 20,-1 0,-19-21,-20 21,-20 0,-19-1,-21 1,-40-20,-39 39,19 40,21 0,-1 40,40 19,-19 80</inkml:trace>
  <inkml:trace contextRef="#ctx0" brushRef="#br0" timeOffset="7398.2543">7482 12140,'-20'-20,"20"20,-20 0,20 0,-20-20,20 20,-20-19,0-1,0 0,0 0,-20-19,20 19,-19-20,-1 1,0-1,0 20,0 1,0-1,20 0,-19 0,-1 20,0 0,20 0,0 0,0 20,0 20,0 19,20 40,0-20,-20 0,20-20,20-19,0 0,0-1,0-19,20 0,20-20,-1-20,-19 0,0-19,0-1,0 20,-20-19,0-1,0-19,-20-20,0 19,-20 1,-20 19,0 1,-20 19,20 20,20 0,1 20</inkml:trace>
  <inkml:trace contextRef="#ctx0" brushRef="#br0" timeOffset="8771.1348">9812 11922,'-20'-39,"20"39,0 0,-20 0,20 0,-20-20,0 0,0 0,-40-19,21 19,-1 0,-20 0,0 1,1 19,-1 0,0 0,0 0,20 19,-19 1,19 0,-20 0,20 0,0 19,1 1,19 19,0-19,20 19,20 40,0-40,19 1,1-1,0 0,0-19,-20-20,20-1,0 1,-1-20,21 0,0-20,0-19,-21-1,1 1,-20 19,0 0,0-19,0-1,0-19,-20-1,0 21,-20-1,0 20,0 1,-20-1,0 20,1 0,19 0</inkml:trace>
  <inkml:trace contextRef="#ctx0" brushRef="#br1" timeOffset="62705.2524">4036 13921,'-20'-40,"20"40,0 0,-20 0,20 0,-20-20,0 0,0 1,0-1,1 0,19 0,-20 1,20-1,-20 0,20 0,-20 0,0 1,0-1,-20-20,0 1,-19 19,-1 0,0-19,0 19,1 0,-21 0,0 20,20 0,21 20,-21 0,20 0,-20 19,20-19,1 19,-1 21,20-1,0 1,20-1,0 20,20 0,20 60,0-80,-1-19,21 19,0-19,20-1,-21-19,121 19,-101-39,21 0,-21-19,-19-21,-20 1,0-1,0-19,-20-1,0 1,19-60,-39 40,-20-20,-19 20,-21 20,-20-1,-39 40,19 40,-19 20,39-1,60-19,-40 59</inkml:trace>
  <inkml:trace contextRef="#ctx0" brushRef="#br1" timeOffset="64422.8508">6028 13822,'-120'19,"120"-19,0 0,-20-19,0-1,0-20,0 21,1-1,-1 0,0 0,0 0,0 1,-20-1,0 0,0 0,1 0,-21 1,20-1,-20 20,0 0,21 0,-1 20,0-1,0 1,20 0,-20 20,1 19,-1 20,40 0,0 0,20 40,0-40,-1 0,1-19,40 19,0 0,-20-39,0-1,-1-19,-19 0,20-20,0-20,0 0,0-19,19-21,1-19,-20 20,0 19,0-19,-1-1,-19 1,0 0,-20 19,-20-59,0 60,-19-1,-1 1,20 19,-40-20,0 20,21 20,19 0</inkml:trace>
  <inkml:trace contextRef="#ctx0" brushRef="#br1" timeOffset="65745.9529">6506 9963,'-40'40,"40"-40,0 0,0 0,0-20,-20 0,0 1,0-1,0 0,0 0,0 1,0-1,0 20,-19-20,-1 0,-20 0,20 1,-20 19,1 19,19 1,0 0,0 20,0 39,20 0,1 0,-1 0,40 20,-1-40,21 1,20-1,0 0,19 1,1-21,0 1,-20-20,39-20,-19-20,-40 0,-1-19,1-60,0 20,-40 19,0-19,0 0,-20 0,0 19,-20 1,1 0,-1 39,0 0,-20 20,0 20,21 0,19 39</inkml:trace>
  <inkml:trace contextRef="#ctx0" brushRef="#br1" timeOffset="67838.986">7322 13822,'-179'-139,"179"139,0 0,-20 0,0 0,0 0,0 0,0 0,0-20,1 20,-1 0,0 0,0 0,0 0,-20 0,20 20,0 0,0 20,-20-1,21 20,-1 1,0-1,20 40,20-20,0-19,19-1,-19 0,20-19,0-1,0-19,20 0,-1-20,1-20,-20 0,20-19,-21-1,21-39,-20 20,-20-1,0 1,0-40,-20 20,0 20,-20-20,-20 39,0 20,-59-19,-21 39,21 19,-1 1,20 0,40 0,21 0</inkml:trace>
  <inkml:trace contextRef="#ctx0" brushRef="#br1" timeOffset="69245.702">8418 11902,'0'0,"0"0,-20 0,0 0,0 0,20 0,-20 0,0-19,0-1,20 0,0 20,-20-20,20 1,0-1,0 0,-20 0,0 0,0 20,1 0,-1 0,0 0,0 0,-20 0,0 0,0 20,0 20,1 19,-21 0,0 1,0 78,40-59,1 1,38-1,21-20,0 0,0 1,0-21,0 1,-1-40,1 0,0 0,-20-20,0-19,20-60,0 20,-20-1,-20 21,19-20,-38 0,19 19,-20 1,20 19,-20 21,0-1,20 20,0 0,0 0,0 20</inkml:trace>
  <inkml:trace contextRef="#ctx0" brushRef="#br1" timeOffset="70822.4597">8637 14158,'0'0,"0"0,0 0,0-20,0 0,0 1,0-1,0-20,0 1,-20-60,0 59,0 1,0-1,0 1,0-1,-20 0,-39-59,19 60,0-1,0 1,21 19,-21 20,0 20,20 19,0 21,1-1,-1 40,20 20,20-20,20 59,0-79,0-20,19-19,1-20,20 0,0-1,19-38,-19-1,0-20,-20 1,0-1,-20 0,-1 1,1-20,0-40,0 59</inkml:trace>
  <inkml:trace contextRef="#ctx0" brushRef="#br1" timeOffset="71824.6809">10808 13386,'-219'80,"199"-80,0 0,0-20,-20 0,0 0,-59 20,39 20,-40 20,21 19,19 0,0 1,0 39,20 19,60 60,20-59,20-20,20-20,139 40,-100-99,1-20,-21-20,1-40,-1-19,21-20,-40-19,-21-80,-39 59,-20 21,-40 19,-19 39,-61 1,-59 0,20 78,79 21,-119 19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9-11-11T01:42:18.5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3100 9568,'0'0,"-20"0,0 0,20 0,0 0,0 0,0 0,0 0,-20 0,20 0,-20-20,0 0,0 0,20 1,-20-21,20 20,-19-98,-1 98,0 0,0 0,0 0,0 1,0-1,0 20,0 0,0 0,0 0,0 0,1 0,-1 0,-20 0,0 20,20-1,0 1,0 0,0 0,0 0,0 19,1 1,-1-1,0-19,20 0,0 19,0 1,0-20,0 19,20-19,0 20,-1-21,21 21,0 0,20-21,-20 1,19 0,-19-20,0 0,0 0,60-20,-61 0,1 1,0-21,-20 20,20-39,-20 0,0-1,-20 1,0-40,-20 59,0 21,0-1,-60 0,40 20,20 59</inkml:trace>
  <inkml:trace contextRef="#ctx0" brushRef="#br0" timeOffset="1421.705">4116 10794,'0'0,"0"0,0 0,0 0,0 0,0 0,-20-19,0-1,0 0,0 20,0-20,0 20,0-19,0-1,-20 0,1 0,-21-19,-20 19,20 0,1 0,-1 20,0 0,20 20,1 0,-1 0,0 19,20 21,0 19,20-20,20 0,0-19,20 0,39-1,21-19,0 0,-41-20,-19 0,0 0,0-20,0 0,-20-19,-1-21,1-39,-20 40,-20 0,1-1,-1 40,0 1,20 19,0 0</inkml:trace>
  <inkml:trace contextRef="#ctx0" brushRef="#br0" timeOffset="65174.0564">9095 8183,'-20'-20,"20"20,0 0,-20-40,20 21,0-1,0 0,0 0,0 20,0-20,0 1,0 19,0 0,-20-20,20 20,-20-20,20 20,-20-20,0 20,0 0,0-19,1 19,-1-20,0 20,-20 0,20 0,0 0,0 0,0 0,0 20,0-1,0 1,1 0,-21 19,20-19,0 20,0-1,20 21,0 58,0-58,0-21,20 1,0 0,0-1,0-19,19 19,1-19,0 0,0 0,0 0,0-20,19 0,-19-20,80 0,-80 20,-21-20,1 0,0-19,0-20,0-1,0 1,0 19,0 1,-20-1,0 1,0-1,-20 0,0 1,0 19,-20 0,-19 0,-21 20,20 20,-20 59</inkml:trace>
  <inkml:trace contextRef="#ctx0" brushRef="#br0" timeOffset="67688.6555">6605 9647,'0'-20,"0"20,0 0,0 0,0-20,0 1,0-1,0 0,0-20,0 21,0-21,0-39,-20 20,0 39,0 0,1 0,-1 0,-20 1,0 19,-20 0,0 0,-19 19,-1 1,20 0,1 20,19-21,20 1,0 0,0 0,0 19,20 21,20 19,20-20,0-19,19-1,1 1,0-20,-20-1,79 1,-59-20,-20-20,0 1,0-1,-21-20,1-19,0 0,-20-1,0 1,-20-40,0 59,-19 1,-21-1,0 20,20 1,-19 19,39 19,20 100</inkml:trace>
  <inkml:trace contextRef="#ctx0" brushRef="#br0" timeOffset="73009.9883">6526 10794,'0'20,"0"-20,0 0,0 0,-20 0,20-20,0 20,0-19,0-1,-20 0,20 0,-20 1,0-1,0 0,0 0,0 0,0 20,0-19,-59-1,-1 20,20 0,20 0,1 0,-1 20,20-1,-20 1,20 20,-20 39,20-20,0 1,20-1,0 0,20 1,20-1,20 0,0 1,-1-21,1-19,0-20,-20-20,0 1,-1-21,-19 20,0-19,0-1,-20-19,0-1,-20 1,0-20,0 39,-19 20,-1 1,0 19,0 0,40 0,20 0</inkml:trace>
  <inkml:trace contextRef="#ctx0" brushRef="#br0" timeOffset="74494.3615">9294 9627,'-20'-20,"20"20,0 0,0 0,0 0,0-19,-20-1,20 0,-20 0,0 0,20 1,-20-1,0 0,1 0,-1 0,0 1,-60-21,40 1,0 19,-19 0,-1 20,20 0,0 0,0 20,1 0,19-1,0 1,0 59,0-19,20-1,0 20,0-20,20 1,0 78,0-98,0-20,19-1,21 1,20 0,-1-20,-19-20,0 0,-20 1,0-41,-1 1,-19 0,0-40,-40 20,-19 19,-1 21,-60-1,20 20,-19 0,59 40,-20-20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9-11-11T01:54:08.9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4932 7154,'0'0,"0"0,0 0,0 0,0 0,0 0,-20-20,20 20,-20-20,0 1,1-1,-1 0,0 0,0 0,-20 1,20-1,-20 0,0 20,20 0,1 0,-1 0,-20 20,0 19,-40 21,40-21,-19 1,19 19,0 1,20-1,0-19,20 19,0 60,0-80,0 1,20-1,0 1,40-1,19 1,21 0,0-21,-21 1,1-40,-20 20,-20-19,-1-1,-19-20,0 1,0-1,0-19,-40-1,-20-39,0 40,-19 0,-1-1,20 21,20 19,-20 0,20 20,1 20,-1 20,-40 59</inkml:trace>
  <inkml:trace contextRef="#ctx0" brushRef="#br0" timeOffset="997.7254">4892 8757,'-20'-60,"20"60,-19-20,-1-19,-20-1,0 20,0 1,0-1,-19 20,-1 20,20-1,-60 80,41-39,19 19,0 40,40-40,20 0,40 0,39-20,1 21,79-1,-79-60,19-19,-19-19,19-21,-39-39,-20 20,-21-21,-19-18,-20-1,-20-20,-39 60,-21-80,-59 80,-1 19,41 60,19 39,-40 20</inkml:trace>
  <inkml:trace contextRef="#ctx0" brushRef="#br0" timeOffset="1871.4852">5052 10656,'-199'-79,"179"79,0-20,0 0,0 0,0 20,-20 0,0 0,-19 20,-1 20,-20 98,40-19,20 20,20-80,20 0,20 1,0-21,20-19,-20-20,59-40,-19-39,39-99,-59 0,-40 40,-20 19,20 20,-40 40,-20-1,0 40,0 1,-39-1,39 20,-20 39,0 41,-19 78</inkml:trace>
  <inkml:trace contextRef="#ctx0" brushRef="#br0" timeOffset="2730.3083">4992 11883,'-239'-40,"239"40,-20 0,0 0,0 0,0 20,-20 19,1 41,19-1,0 20,20 0,20 0,0-20,0-20,39 20,-19-39,0-1,0-19,0-20,-20-20,19-19,1-40,-20-40,-20 40,-20 0,-40-20,1 39,19 21,0 19,0 0,-20 0,21 40,-41 20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0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Discrete Mathematics</a:t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700" dirty="0"/>
              <a:t>Lecture </a:t>
            </a:r>
            <a:r>
              <a:rPr lang="en-US" sz="2700" dirty="0" smtClean="0"/>
              <a:t>11: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Tree as a model: Chemistry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29355"/>
            <a:ext cx="6135221" cy="444163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/>
              <p14:cNvContentPartPr/>
              <p14:nvPr/>
            </p14:nvContentPartPr>
            <p14:xfrm>
              <a:off x="1517400" y="2504160"/>
              <a:ext cx="416160" cy="205884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08040" y="2494800"/>
                <a:ext cx="434880" cy="207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8330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Tree as a model: </a:t>
            </a:r>
            <a:r>
              <a:rPr lang="en-ID" dirty="0" smtClean="0"/>
              <a:t>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426467"/>
            <a:ext cx="7960746" cy="3221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91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connected </a:t>
            </a:r>
            <a:r>
              <a:rPr lang="en-US" dirty="0"/>
              <a:t>graph that contains no simple circuits is called a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379" y="2768212"/>
            <a:ext cx="5991075" cy="340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11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Tree and not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690689"/>
            <a:ext cx="7661154" cy="403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62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Tree and Forest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undirected graph is a tree if and only if there is a unique simple path between any two </a:t>
            </a:r>
            <a:r>
              <a:rPr lang="en-US" dirty="0" smtClean="0"/>
              <a:t>of its </a:t>
            </a:r>
            <a:r>
              <a:rPr lang="en-US" dirty="0"/>
              <a:t>vertices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ID" dirty="0" smtClean="0"/>
          </a:p>
          <a:p>
            <a:r>
              <a:rPr lang="en-US" dirty="0"/>
              <a:t>Any connected graph that contains no simple circuits is a tree. What about graphs </a:t>
            </a:r>
            <a:r>
              <a:rPr lang="en-US" dirty="0" smtClean="0"/>
              <a:t>containing no </a:t>
            </a:r>
            <a:r>
              <a:rPr lang="en-US" dirty="0"/>
              <a:t>simple circuits that are not necessarily connected? These graphs are called </a:t>
            </a:r>
            <a:r>
              <a:rPr lang="en-US" b="1" dirty="0"/>
              <a:t>forests </a:t>
            </a:r>
            <a:r>
              <a:rPr lang="en-US" dirty="0"/>
              <a:t>and </a:t>
            </a:r>
            <a:r>
              <a:rPr lang="en-US" dirty="0" smtClean="0"/>
              <a:t>have the </a:t>
            </a:r>
            <a:r>
              <a:rPr lang="en-US" dirty="0"/>
              <a:t>property that each of their connected components is a tree</a:t>
            </a:r>
            <a:r>
              <a:rPr lang="en-US" dirty="0" smtClean="0"/>
              <a:t>.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100" y="4464899"/>
            <a:ext cx="4310959" cy="225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6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Rooted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i="1" dirty="0"/>
              <a:t>rooted tree </a:t>
            </a:r>
            <a:r>
              <a:rPr lang="en-US" dirty="0"/>
              <a:t>is a tree in which one vertex has been designated as the root and every edge is directed away from the root.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290" y="3232866"/>
            <a:ext cx="8167420" cy="2831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55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Rooted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579" y="1886412"/>
            <a:ext cx="3989674" cy="3868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Terminologies in rooted trees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884736"/>
            <a:ext cx="8359822" cy="8058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542" y="2690633"/>
            <a:ext cx="3096717" cy="28746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49" y="5727792"/>
            <a:ext cx="7707225" cy="9936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1004" y="2552130"/>
            <a:ext cx="2302397" cy="298410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k 8"/>
              <p14:cNvContentPartPr/>
              <p14:nvPr/>
            </p14:nvContentPartPr>
            <p14:xfrm>
              <a:off x="1022760" y="2803320"/>
              <a:ext cx="2982960" cy="243648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13400" y="2793960"/>
                <a:ext cx="3001680" cy="245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7404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M-</a:t>
            </a:r>
            <a:r>
              <a:rPr lang="en-ID" dirty="0" err="1" smtClean="0"/>
              <a:t>arry</a:t>
            </a:r>
            <a:r>
              <a:rPr lang="en-ID" dirty="0" smtClean="0"/>
              <a:t>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708" y="1817350"/>
            <a:ext cx="8548999" cy="898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56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M-</a:t>
            </a:r>
            <a:r>
              <a:rPr lang="en-ID" dirty="0" err="1" smtClean="0"/>
              <a:t>arry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522" y="2233456"/>
            <a:ext cx="8284955" cy="2794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22" y="5138722"/>
            <a:ext cx="8085828" cy="100338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/>
              <p14:cNvContentPartPr/>
              <p14:nvPr/>
            </p14:nvContentPartPr>
            <p14:xfrm>
              <a:off x="872280" y="2846160"/>
              <a:ext cx="2481120" cy="121824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2920" y="2836800"/>
                <a:ext cx="2499840" cy="1236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2567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4979</TotalTime>
  <Words>155</Words>
  <Application>Microsoft Office PowerPoint</Application>
  <PresentationFormat>On-screen Show (4:3)</PresentationFormat>
  <Paragraphs>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Discrete Mathematics  Lecture 11:   Trees</vt:lpstr>
      <vt:lpstr>Trees</vt:lpstr>
      <vt:lpstr>Tree and not Tree</vt:lpstr>
      <vt:lpstr>Tree and Forest</vt:lpstr>
      <vt:lpstr>Rooted Trees</vt:lpstr>
      <vt:lpstr>Rooted Tree</vt:lpstr>
      <vt:lpstr>Terminologies in rooted trees</vt:lpstr>
      <vt:lpstr>M-arry Tree</vt:lpstr>
      <vt:lpstr>M-arry</vt:lpstr>
      <vt:lpstr>Tree as a model: Chemistry</vt:lpstr>
      <vt:lpstr>Tree as a model: Organization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130</cp:revision>
  <dcterms:created xsi:type="dcterms:W3CDTF">2017-06-12T04:19:19Z</dcterms:created>
  <dcterms:modified xsi:type="dcterms:W3CDTF">2019-11-11T02:35:35Z</dcterms:modified>
</cp:coreProperties>
</file>