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/>
              <a:t>Lecture </a:t>
            </a:r>
            <a:r>
              <a:rPr lang="en-US" sz="2700" dirty="0"/>
              <a:t>7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Review before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Propositional Logic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Application of proportional logic and proportional equivalences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Predicate and quantifier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Set and Function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Sequences and Summations </a:t>
            </a:r>
            <a:endParaRPr lang="en-US" dirty="0" smtClean="0"/>
          </a:p>
          <a:p>
            <a:endParaRPr lang="en-ID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27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4852</TotalTime>
  <Words>15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Discrete Mathematics  Lecture 7   Review</vt:lpstr>
      <vt:lpstr>Review before exam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124</cp:revision>
  <dcterms:created xsi:type="dcterms:W3CDTF">2017-06-12T04:19:19Z</dcterms:created>
  <dcterms:modified xsi:type="dcterms:W3CDTF">2019-10-10T12:52:30Z</dcterms:modified>
</cp:coreProperties>
</file>