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Lecture </a:t>
            </a:r>
            <a:r>
              <a:rPr lang="en-US" sz="2700" dirty="0"/>
              <a:t>6</a:t>
            </a:r>
            <a:r>
              <a:rPr lang="en-US" sz="2700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Sequences and Summations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Double summations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89431"/>
            <a:ext cx="4201440" cy="223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3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99" y="2053759"/>
            <a:ext cx="8331522" cy="864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899" y="3305350"/>
            <a:ext cx="6449851" cy="305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876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Geometric progression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55123"/>
            <a:ext cx="7942970" cy="1817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4885052"/>
            <a:ext cx="7780372" cy="49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8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Arithmetic progression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51" y="1964263"/>
            <a:ext cx="8348062" cy="18143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32" y="5075762"/>
            <a:ext cx="8513481" cy="30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33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Recurrence relation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99" y="1937528"/>
            <a:ext cx="8580937" cy="13838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99" y="4522420"/>
            <a:ext cx="8635784" cy="128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181" y="1690688"/>
            <a:ext cx="8288991" cy="5415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21" y="2742415"/>
            <a:ext cx="8125320" cy="2932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2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Compound interest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95" y="1517944"/>
            <a:ext cx="8016660" cy="520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04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Summations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038" y="1466466"/>
            <a:ext cx="6197021" cy="2279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874" y="4066222"/>
            <a:ext cx="2996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 smtClean="0"/>
              <a:t>Example: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51" y="4531659"/>
            <a:ext cx="825012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93" y="1690689"/>
            <a:ext cx="2428814" cy="317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2256877"/>
            <a:ext cx="2968551" cy="1518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93" y="4038065"/>
            <a:ext cx="2752656" cy="303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7582" y="4737150"/>
            <a:ext cx="4641734" cy="14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48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4868</TotalTime>
  <Words>34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Discrete Mathematics  Lecture 6:   Sequences and Summations</vt:lpstr>
      <vt:lpstr>Sequences</vt:lpstr>
      <vt:lpstr>Geometric progression</vt:lpstr>
      <vt:lpstr>Arithmetic progression</vt:lpstr>
      <vt:lpstr>Recurrence relation</vt:lpstr>
      <vt:lpstr>Iteration</vt:lpstr>
      <vt:lpstr>Compound interest</vt:lpstr>
      <vt:lpstr>Summations</vt:lpstr>
      <vt:lpstr>Examples</vt:lpstr>
      <vt:lpstr>Double summations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123</cp:revision>
  <dcterms:created xsi:type="dcterms:W3CDTF">2017-06-12T04:19:19Z</dcterms:created>
  <dcterms:modified xsi:type="dcterms:W3CDTF">2019-10-10T12:48:16Z</dcterms:modified>
</cp:coreProperties>
</file>