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87799-AE9E-4472-AAFC-3EE07482EEA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438B-3469-416A-A90A-0A0E253D0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0676"/>
            <a:ext cx="6858000" cy="1655762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971-AA3D-4618-B095-A67C1540061B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2175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4E78-2DD0-4154-B37F-0F8CDA65973A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5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7A99-F00D-4545-8F3A-201F3DDDFB6B}" type="datetime1">
              <a:rPr lang="en-US" smtClean="0"/>
              <a:t>10/10/2019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71C93-62D3-46C1-BB0A-08D313764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Discrete Mathematics</a:t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Lecture </a:t>
            </a:r>
            <a:r>
              <a:rPr lang="en-US" sz="2700" dirty="0"/>
              <a:t>5</a:t>
            </a:r>
            <a:r>
              <a:rPr lang="en-US" sz="2700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Set and Function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6C0C85-7C37-4EE3-893C-4C3C0EFCA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By:</a:t>
            </a:r>
          </a:p>
          <a:p>
            <a:r>
              <a:rPr lang="en-US" dirty="0"/>
              <a:t>Nur Uddin,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528B9A-3DB1-44DE-BFED-FAB3D9D3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Venn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Venn diagram is a graphically representation of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796" y="2522858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Example: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26" y="2931716"/>
            <a:ext cx="7886700" cy="401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26" y="3533726"/>
            <a:ext cx="8436623" cy="771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00" y="4486600"/>
            <a:ext cx="3806304" cy="223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4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Subsets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89" y="1834490"/>
            <a:ext cx="8671801" cy="653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89" y="3096874"/>
            <a:ext cx="8466524" cy="1596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98" y="5039603"/>
            <a:ext cx="8661906" cy="12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2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Subset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7" y="1690689"/>
            <a:ext cx="5722555" cy="689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8" y="3029699"/>
            <a:ext cx="8735903" cy="160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Proper subset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5" y="1768200"/>
            <a:ext cx="8759490" cy="1070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85" y="3022025"/>
            <a:ext cx="6139436" cy="602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684" y="3624456"/>
            <a:ext cx="3972445" cy="2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1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Subset of equal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88" y="1969015"/>
            <a:ext cx="8575293" cy="61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88" y="3460686"/>
            <a:ext cx="8558249" cy="12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88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Size of 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6" y="1892395"/>
            <a:ext cx="8725654" cy="913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518" y="3388659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Examples: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55" y="3939708"/>
            <a:ext cx="6960385" cy="18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3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Power 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" y="1690689"/>
            <a:ext cx="8878387" cy="608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3" y="2757853"/>
            <a:ext cx="8674970" cy="17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2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Cartesian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2" y="1878260"/>
            <a:ext cx="8577783" cy="60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97" y="3036863"/>
            <a:ext cx="8511308" cy="129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Cartesian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5" y="1813446"/>
            <a:ext cx="8712253" cy="1211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935" y="3576918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Example: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95" y="4097222"/>
            <a:ext cx="8450893" cy="242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2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Cartesian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5" y="1636901"/>
            <a:ext cx="7232469" cy="21195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9" y="4109279"/>
            <a:ext cx="7178495" cy="259875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4799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BCCDA-8491-47AB-B6B2-D2B8CA85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AC4B1D-7EF0-4E85-BCAE-A3E972A11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Much </a:t>
            </a:r>
            <a:r>
              <a:rPr lang="en-US" dirty="0"/>
              <a:t>of discrete mathematics is devoted to the study of discrete structures, used to </a:t>
            </a:r>
            <a:r>
              <a:rPr lang="en-US" dirty="0" smtClean="0"/>
              <a:t>represent discrete </a:t>
            </a:r>
            <a:r>
              <a:rPr lang="en-US" dirty="0"/>
              <a:t>objects. </a:t>
            </a:r>
            <a:endParaRPr lang="en-US" dirty="0" smtClean="0"/>
          </a:p>
          <a:p>
            <a:pPr algn="just"/>
            <a:r>
              <a:rPr lang="en-US" dirty="0" smtClean="0"/>
              <a:t>Many </a:t>
            </a:r>
            <a:r>
              <a:rPr lang="en-US" dirty="0"/>
              <a:t>important discrete structures are built using sets, which </a:t>
            </a:r>
            <a:r>
              <a:rPr lang="en-US" dirty="0" smtClean="0"/>
              <a:t>are collections </a:t>
            </a:r>
            <a:r>
              <a:rPr lang="en-US" dirty="0"/>
              <a:t>of objects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Among </a:t>
            </a:r>
            <a:r>
              <a:rPr lang="en-US" dirty="0"/>
              <a:t>the discrete structures built from sets are combinations, </a:t>
            </a:r>
            <a:r>
              <a:rPr lang="en-US" dirty="0" smtClean="0"/>
              <a:t>unordered collections </a:t>
            </a:r>
            <a:r>
              <a:rPr lang="en-US" dirty="0"/>
              <a:t>of objects used extensively in counting; relations, sets of ordered pairs that </a:t>
            </a:r>
            <a:r>
              <a:rPr lang="en-US" dirty="0" smtClean="0"/>
              <a:t>represent relationships </a:t>
            </a:r>
            <a:r>
              <a:rPr lang="en-US" dirty="0"/>
              <a:t>between objects; graphs, sets of vertices and edges that connect vertices; and </a:t>
            </a:r>
            <a:r>
              <a:rPr lang="en-US" dirty="0" smtClean="0"/>
              <a:t>finite state </a:t>
            </a:r>
            <a:r>
              <a:rPr lang="en-US" dirty="0"/>
              <a:t>machines, used to model computing machines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C899A9-DDC2-43EB-8540-82744597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Cartesian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9" y="1690689"/>
            <a:ext cx="8604952" cy="1523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38" y="4143846"/>
            <a:ext cx="8431603" cy="205524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226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Set is the fundamental discrete structure.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3" y="3338756"/>
            <a:ext cx="8765333" cy="892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193" y="2904565"/>
            <a:ext cx="1174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Definition:</a:t>
            </a:r>
          </a:p>
        </p:txBody>
      </p:sp>
    </p:spTree>
    <p:extLst>
      <p:ext uri="{BB962C8B-B14F-4D97-AF65-F5344CB8AC3E}">
        <p14:creationId xmlns:p14="http://schemas.microsoft.com/office/powerpoint/2010/main" val="83166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4" y="1956043"/>
            <a:ext cx="7925514" cy="316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43" y="3004914"/>
            <a:ext cx="8158643" cy="316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42" y="3925535"/>
            <a:ext cx="8158643" cy="3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3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21" y="3344413"/>
            <a:ext cx="5838657" cy="407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21" y="4339389"/>
            <a:ext cx="4492518" cy="474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07" y="2681367"/>
            <a:ext cx="8158643" cy="3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Mathematics set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32" y="2770187"/>
            <a:ext cx="8792506" cy="272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Interval notation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01" y="1690689"/>
            <a:ext cx="3056052" cy="1886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23" y="4380492"/>
            <a:ext cx="8810145" cy="5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Equal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2" y="1690689"/>
            <a:ext cx="8813590" cy="837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852" y="3016252"/>
            <a:ext cx="103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/>
              <a:t>Example: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2" y="3544449"/>
            <a:ext cx="8577736" cy="106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2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Empty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13" y="1955260"/>
            <a:ext cx="8686981" cy="1316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35" y="3851910"/>
            <a:ext cx="8771139" cy="134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5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4838</TotalTime>
  <Words>178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Discrete Mathematics  Lecture 5:   Set and Function</vt:lpstr>
      <vt:lpstr>Motivation</vt:lpstr>
      <vt:lpstr>Sets</vt:lpstr>
      <vt:lpstr>Examples</vt:lpstr>
      <vt:lpstr>Example</vt:lpstr>
      <vt:lpstr>Mathematics set notation</vt:lpstr>
      <vt:lpstr>Interval notation</vt:lpstr>
      <vt:lpstr>Equal set</vt:lpstr>
      <vt:lpstr>Empty set</vt:lpstr>
      <vt:lpstr>Venn Diagrams</vt:lpstr>
      <vt:lpstr>Subsets</vt:lpstr>
      <vt:lpstr>Subset Theorem</vt:lpstr>
      <vt:lpstr>Proper subset</vt:lpstr>
      <vt:lpstr>Subset of equal sets</vt:lpstr>
      <vt:lpstr>Size of a Set</vt:lpstr>
      <vt:lpstr>Power Sets</vt:lpstr>
      <vt:lpstr>Cartesian product</vt:lpstr>
      <vt:lpstr>Cartesian products</vt:lpstr>
      <vt:lpstr>Cartesian products</vt:lpstr>
      <vt:lpstr>Cartesian products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Mathematics</dc:title>
  <dc:creator>Nur Uddin</dc:creator>
  <cp:lastModifiedBy>LENOVO</cp:lastModifiedBy>
  <cp:revision>126</cp:revision>
  <dcterms:created xsi:type="dcterms:W3CDTF">2017-06-12T04:19:19Z</dcterms:created>
  <dcterms:modified xsi:type="dcterms:W3CDTF">2019-10-10T12:47:00Z</dcterms:modified>
</cp:coreProperties>
</file>