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99" r:id="rId3"/>
    <p:sldId id="300" r:id="rId4"/>
    <p:sldId id="301" r:id="rId5"/>
    <p:sldId id="302" r:id="rId6"/>
    <p:sldId id="303" r:id="rId7"/>
    <p:sldId id="306" r:id="rId8"/>
    <p:sldId id="304" r:id="rId9"/>
    <p:sldId id="305" r:id="rId10"/>
    <p:sldId id="309" r:id="rId11"/>
    <p:sldId id="307" r:id="rId12"/>
    <p:sldId id="310" r:id="rId13"/>
    <p:sldId id="308" r:id="rId14"/>
    <p:sldId id="311" r:id="rId15"/>
    <p:sldId id="314" r:id="rId16"/>
    <p:sldId id="316" r:id="rId17"/>
    <p:sldId id="317" r:id="rId18"/>
    <p:sldId id="318" r:id="rId19"/>
    <p:sldId id="31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9/4/2018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9/4/2018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9/4/2018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2: </a:t>
            </a:r>
            <a:br>
              <a:rPr lang="en-US" dirty="0"/>
            </a:br>
            <a:r>
              <a:rPr lang="en-US" dirty="0"/>
              <a:t>Propositional Logic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B96703-8864-4EC8-85E4-B029D191D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Exclusive 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4DF8848-356E-48C3-97ED-E8F48512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9F315B3-08A2-4AB3-BB54-F817149F6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31" y="1690689"/>
            <a:ext cx="8421801" cy="5822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8FC7466-FC2D-436C-A6C8-57C1EB6D05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7646" y="2592161"/>
            <a:ext cx="3601267" cy="299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700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F3FAB9-F28E-4CC1-AB2B-6E8975B85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Conditional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E6137E6-CCF9-4124-ABC6-D554CCE0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FDB91D0-D71B-4BBA-81CF-3352D212D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602" y="1690689"/>
            <a:ext cx="8341723" cy="11459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A5239D2A-BC0B-4900-A0F5-5DB3D5DB72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9027" y="3089005"/>
            <a:ext cx="3553097" cy="293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935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CF17F6-7790-42BA-A75E-ADEF9C74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5: Conditional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6F4FA6A-B674-4019-8421-413C62920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6F9907A-B9B8-4704-9B77-DAC3FE595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04" y="1836964"/>
            <a:ext cx="8851175" cy="6322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901A744-44BC-4F16-AC12-365CA9C41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688" y="2760183"/>
            <a:ext cx="7915275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868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971EE5-3FD4-4B3C-8717-7E2290293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Biconditional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B22EF96-A222-40FD-A642-2BCA79954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8412D09-52ED-4847-A8FF-CA73DFD6D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44" y="2059985"/>
            <a:ext cx="8743950" cy="85070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5CA23FE-5039-42CB-8DDB-3A9B230F36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2375" y="3159986"/>
            <a:ext cx="4015876" cy="274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179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E824E8-3DE7-4B06-B494-519D8122C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6: Biconditional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B5B3281-74B2-45C3-B85F-E889A24E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B67B77F-410C-4E3C-9785-C81DD8D76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34" y="1947999"/>
            <a:ext cx="8626308" cy="244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103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D2C8B9-EA89-4A24-9AA5-CCCD85DE3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6: Compound proposition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AF891C-5EE5-4779-BD57-DF8F96600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 the truth table of the compound proposition</a:t>
            </a:r>
          </a:p>
          <a:p>
            <a:endParaRPr lang="en-ID" dirty="0"/>
          </a:p>
          <a:p>
            <a:endParaRPr lang="en-ID" dirty="0"/>
          </a:p>
          <a:p>
            <a:pPr marL="0" indent="0">
              <a:buNone/>
            </a:pPr>
            <a:r>
              <a:rPr lang="en-ID" dirty="0"/>
              <a:t>Solution: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3547F99-847E-4856-A63B-027621C9F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BBB3528-8BDA-4A18-BB72-05D4FB66E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055" y="2465885"/>
            <a:ext cx="2320178" cy="3992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4EAAAB6-9C8A-449C-A23E-C053B5611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503" y="3617867"/>
            <a:ext cx="7854470" cy="27384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E3BFE24-02D5-4867-B671-21F12E0778A3}"/>
              </a:ext>
            </a:extLst>
          </p:cNvPr>
          <p:cNvSpPr/>
          <p:nvPr/>
        </p:nvSpPr>
        <p:spPr>
          <a:xfrm>
            <a:off x="2725783" y="4798423"/>
            <a:ext cx="357051" cy="1297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2DF8858-5E94-4FF4-BD05-A475C0D952A2}"/>
              </a:ext>
            </a:extLst>
          </p:cNvPr>
          <p:cNvSpPr/>
          <p:nvPr/>
        </p:nvSpPr>
        <p:spPr>
          <a:xfrm>
            <a:off x="3853543" y="4792298"/>
            <a:ext cx="357051" cy="1297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EFD970EB-5262-4107-8263-55C143DAF93B}"/>
              </a:ext>
            </a:extLst>
          </p:cNvPr>
          <p:cNvSpPr/>
          <p:nvPr/>
        </p:nvSpPr>
        <p:spPr>
          <a:xfrm>
            <a:off x="5100229" y="4792297"/>
            <a:ext cx="357051" cy="1297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0A5CA95-6191-4FC5-BC15-D4E3F33572B6}"/>
              </a:ext>
            </a:extLst>
          </p:cNvPr>
          <p:cNvSpPr/>
          <p:nvPr/>
        </p:nvSpPr>
        <p:spPr>
          <a:xfrm>
            <a:off x="6967291" y="4792297"/>
            <a:ext cx="357051" cy="1297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904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B4A33D-77A2-401E-956C-59E009117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Bit 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4527F9F-44E9-40A1-87B8-113097553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A620A94-D201-4E3F-BEE8-DB63554DD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22" y="2173469"/>
            <a:ext cx="1993822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0BBEE49-9216-48ED-B2D1-CD5E30A4B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1995" y="2012926"/>
            <a:ext cx="4652893" cy="268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363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7C8AEB-40DE-4855-85B9-9ACA99041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7: Bit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4BCBC79-6EEB-4407-8C79-80C1A784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B0A96EF-130E-4A65-A15C-51DD94F4E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461" y="2009775"/>
            <a:ext cx="3748494" cy="2031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778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Design a stair lighting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6267" y="1600343"/>
            <a:ext cx="5063067" cy="5121133"/>
            <a:chOff x="279400" y="1600344"/>
            <a:chExt cx="5063067" cy="512113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422" y="1600344"/>
              <a:ext cx="4712644" cy="5054456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279400" y="5689601"/>
              <a:ext cx="5063067" cy="1031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6410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6E4F37-2DC4-4820-A7B8-E156B1DDC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Quiz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47D0E3-6AC2-4CC4-85DA-840D72AEE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1. Construct a true table of the following compound propositions</a:t>
            </a:r>
          </a:p>
          <a:p>
            <a:pPr marL="0" indent="0">
              <a:buNone/>
            </a:pPr>
            <a:r>
              <a:rPr lang="en-ID" dirty="0"/>
              <a:t>    a.   </a:t>
            </a:r>
          </a:p>
          <a:p>
            <a:pPr marL="0" indent="0">
              <a:buNone/>
            </a:pPr>
            <a:r>
              <a:rPr lang="en-ID" dirty="0"/>
              <a:t>    b.</a:t>
            </a:r>
          </a:p>
          <a:p>
            <a:pPr marL="0" indent="0">
              <a:buNone/>
            </a:pPr>
            <a:r>
              <a:rPr lang="en-ID" dirty="0"/>
              <a:t>    c.</a:t>
            </a:r>
          </a:p>
          <a:p>
            <a:pPr marL="0" indent="0">
              <a:buNone/>
            </a:pPr>
            <a:r>
              <a:rPr lang="en-ID" dirty="0"/>
              <a:t>    d.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2. Evaluate of these expressions</a:t>
            </a:r>
          </a:p>
          <a:p>
            <a:pPr marL="0" indent="0">
              <a:buNone/>
            </a:pPr>
            <a:r>
              <a:rPr lang="en-ID" dirty="0"/>
              <a:t>   a. </a:t>
            </a:r>
          </a:p>
          <a:p>
            <a:pPr marL="0" indent="0">
              <a:buNone/>
            </a:pPr>
            <a:r>
              <a:rPr lang="en-ID" dirty="0"/>
              <a:t>   b.  </a:t>
            </a:r>
          </a:p>
          <a:p>
            <a:pPr marL="0" indent="0">
              <a:buNone/>
            </a:pPr>
            <a:r>
              <a:rPr lang="en-ID" dirty="0"/>
              <a:t>   c.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60140EC-17E6-40B4-80A7-BD03F53CF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CC8378-BCA8-4AF6-8F48-53777F99E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443" y="2336614"/>
            <a:ext cx="1927790" cy="3824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56325213-01D1-4F1B-9F49-1687C650DC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443" y="2749735"/>
            <a:ext cx="3059984" cy="382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F6A0A7C-1EBC-4A1B-8622-121A2AC051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8443" y="3132233"/>
            <a:ext cx="2466436" cy="4633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11B78779-3B0D-418C-993B-186CFA4A18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8443" y="3546390"/>
            <a:ext cx="3020031" cy="4633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0ED9FF97-5243-46E5-9AEC-E3FEE3B125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9117" y="4749925"/>
            <a:ext cx="3486607" cy="3824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EEE00BD9-689A-471C-AA81-8A88061187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896" y="5163046"/>
            <a:ext cx="3361649" cy="3332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12F58536-A060-4092-8868-CE748B73CB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53896" y="5586522"/>
            <a:ext cx="4492320" cy="32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512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5C2E76-C18C-4330-B07A-D98F05525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Propositional Logic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0BD60DD-F121-4E93-9D0E-DEB500CCE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proposition </a:t>
            </a:r>
            <a:r>
              <a:rPr lang="en-US" dirty="0"/>
              <a:t>is a declarative sentence (that is, a sentence that declares a fact) that is either true or false, but not both.</a:t>
            </a:r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C0BDC0E-41F7-48E2-A629-A7374822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301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1092C7-2232-4280-B1F4-3966FA68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1: Propositions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00B4B97-5CE7-468B-84F5-D12880DC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1FF4B9F-C815-4AA3-B1D4-2E58DD56D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75881"/>
            <a:ext cx="7839204" cy="246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332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1092C7-2232-4280-B1F4-3966FA68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2: Not propositions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00B4B97-5CE7-468B-84F5-D12880DC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FAA2947-33BF-41C2-A4F9-DD5C3ADBD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759" y="1690689"/>
            <a:ext cx="2894800" cy="155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0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345E23-951E-44A8-AD87-3058F0198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Negation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F3294CC-C7CD-48C6-A141-415D80D6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25B6A31-3353-442E-BB14-974268DDC4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68" y="2001110"/>
            <a:ext cx="8288663" cy="16168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C3DBDBD-02F7-43E0-AAF1-EBF5191B62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1723" y="4203701"/>
            <a:ext cx="18573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7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FAEF38-5B34-42C4-A20A-0F1324178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65637BC-CCC4-42E3-A497-CD49C4A1C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489697B-F590-4349-9F24-5F0963402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369" y="1761921"/>
            <a:ext cx="5205587" cy="333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997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FAEF38-5B34-42C4-A20A-0F1324178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65637BC-CCC4-42E3-A497-CD49C4A1C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E16142F-039F-45C2-BDB9-B6900FD1A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50" y="1786890"/>
            <a:ext cx="68961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684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ED42E0-B0E4-45CC-A85C-5D57241E3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Conjunction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AF5E945-EB28-4C82-8406-8364129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B3F2D23-14E0-48B4-9FA6-22FBC898AA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84" y="1765663"/>
            <a:ext cx="8603256" cy="6814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0B857B4-2445-45A1-ACA0-F7B239E80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408" y="3040108"/>
            <a:ext cx="3538457" cy="299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40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DCF95A-77E4-406F-9A10-D15672C8E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Disjunction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7764FC4-2FDC-4E38-9319-7B0A54C2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25B704E-D48D-42BD-962A-8E1F913C20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13" y="1847446"/>
            <a:ext cx="8150305" cy="5735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11C993D-7B21-41CF-8AEA-35A816474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551" y="3033670"/>
            <a:ext cx="3271157" cy="272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201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5129</TotalTime>
  <Words>156</Words>
  <Application>Microsoft Office PowerPoint</Application>
  <PresentationFormat>On-screen Show (4:3)</PresentationFormat>
  <Paragraphs>56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Discrete Mathematics   Lecture 2:  Propositional Logic</vt:lpstr>
      <vt:lpstr>Propositional Logic</vt:lpstr>
      <vt:lpstr>Example 1: Propositions</vt:lpstr>
      <vt:lpstr>Example 2: Not propositions</vt:lpstr>
      <vt:lpstr>Negation</vt:lpstr>
      <vt:lpstr>Example 3</vt:lpstr>
      <vt:lpstr>Example 4</vt:lpstr>
      <vt:lpstr>Conjunction</vt:lpstr>
      <vt:lpstr>Disjunction</vt:lpstr>
      <vt:lpstr>Exclusive OR</vt:lpstr>
      <vt:lpstr>Conditional Statement</vt:lpstr>
      <vt:lpstr>Example 5: Conditional Statement</vt:lpstr>
      <vt:lpstr>Biconditional Statement</vt:lpstr>
      <vt:lpstr>Example 6: Biconditional Statement</vt:lpstr>
      <vt:lpstr>Example 6: Compound proposition</vt:lpstr>
      <vt:lpstr>Bit Operations</vt:lpstr>
      <vt:lpstr>Example 7: Bit Operation</vt:lpstr>
      <vt:lpstr>Design a stair lighting system</vt:lpstr>
      <vt:lpstr>Quiz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86</cp:revision>
  <dcterms:created xsi:type="dcterms:W3CDTF">2017-06-12T04:19:19Z</dcterms:created>
  <dcterms:modified xsi:type="dcterms:W3CDTF">2018-09-04T03:05:05Z</dcterms:modified>
</cp:coreProperties>
</file>