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21"/>
  </p:notesMasterIdLst>
  <p:sldIdLst>
    <p:sldId id="256" r:id="rId6"/>
    <p:sldId id="257" r:id="rId7"/>
    <p:sldId id="273" r:id="rId8"/>
    <p:sldId id="292" r:id="rId9"/>
    <p:sldId id="274" r:id="rId10"/>
    <p:sldId id="275" r:id="rId11"/>
    <p:sldId id="276" r:id="rId12"/>
    <p:sldId id="277" r:id="rId13"/>
    <p:sldId id="278" r:id="rId14"/>
    <p:sldId id="280" r:id="rId15"/>
    <p:sldId id="282" r:id="rId16"/>
    <p:sldId id="293" r:id="rId17"/>
    <p:sldId id="279" r:id="rId18"/>
    <p:sldId id="281" r:id="rId19"/>
    <p:sldId id="284" r:id="rId2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0880" y="694800"/>
            <a:ext cx="6095520" cy="3428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35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357" name="PlaceHolder 4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58" name="PlaceHolder 5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59" name="PlaceHolder 6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F45E7CA4-F6F4-4DD0-A80C-62D78AE248AB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29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7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14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7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7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2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0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1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1876320" y="1122480"/>
            <a:ext cx="8790840" cy="11064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35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d-ID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d-ID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40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27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9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0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1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7" name="PlaceHolder 3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8" name="PlaceHolder 3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76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2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3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5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6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7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8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9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0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1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102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3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4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5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7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8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0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1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2" name="PlaceHolder 38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13" name="PlaceHolder 3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>
            <a:alphaModFix amt="0"/>
          </a:blip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"/>
          <p:cNvGrpSpPr/>
          <p:nvPr/>
        </p:nvGrpSpPr>
        <p:grpSpPr>
          <a:xfrm>
            <a:off x="-9360" y="0"/>
            <a:ext cx="1215360" cy="6857280"/>
            <a:chOff x="-9360" y="0"/>
            <a:chExt cx="1215360" cy="6857280"/>
          </a:xfrm>
        </p:grpSpPr>
        <p:sp>
          <p:nvSpPr>
            <p:cNvPr id="151" name="CustomShape 2"/>
            <p:cNvSpPr/>
            <p:nvPr/>
          </p:nvSpPr>
          <p:spPr>
            <a:xfrm>
              <a:off x="114480" y="468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" name="CustomShape 3"/>
            <p:cNvSpPr/>
            <p:nvPr/>
          </p:nvSpPr>
          <p:spPr>
            <a:xfrm>
              <a:off x="3348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3" name="CustomShape 4"/>
            <p:cNvSpPr/>
            <p:nvPr/>
          </p:nvSpPr>
          <p:spPr>
            <a:xfrm>
              <a:off x="2844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4" name="CustomShape 5"/>
            <p:cNvSpPr/>
            <p:nvPr/>
          </p:nvSpPr>
          <p:spPr>
            <a:xfrm>
              <a:off x="200160" y="4680"/>
              <a:ext cx="369000" cy="1810440"/>
            </a:xfrm>
            <a:custGeom>
              <a:avLst/>
              <a:gdLst/>
              <a:ahLst/>
              <a:cxnLst/>
              <a:rect l="l" t="t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5" name="CustomShape 6"/>
            <p:cNvSpPr/>
            <p:nvPr/>
          </p:nvSpPr>
          <p:spPr>
            <a:xfrm>
              <a:off x="50328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CustomShape 7"/>
            <p:cNvSpPr/>
            <p:nvPr/>
          </p:nvSpPr>
          <p:spPr>
            <a:xfrm>
              <a:off x="285840" y="4680"/>
              <a:ext cx="369000" cy="1429560"/>
            </a:xfrm>
            <a:custGeom>
              <a:avLst/>
              <a:gdLst/>
              <a:ahLst/>
              <a:cxnLst/>
              <a:rect l="l" t="t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CustomShape 8"/>
            <p:cNvSpPr/>
            <p:nvPr/>
          </p:nvSpPr>
          <p:spPr>
            <a:xfrm>
              <a:off x="54612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CustomShape 9"/>
            <p:cNvSpPr/>
            <p:nvPr/>
          </p:nvSpPr>
          <p:spPr>
            <a:xfrm>
              <a:off x="58896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CustomShape 10"/>
            <p:cNvSpPr/>
            <p:nvPr/>
          </p:nvSpPr>
          <p:spPr>
            <a:xfrm>
              <a:off x="58896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CustomShape 11"/>
            <p:cNvSpPr/>
            <p:nvPr/>
          </p:nvSpPr>
          <p:spPr>
            <a:xfrm>
              <a:off x="641520" y="0"/>
              <a:ext cx="421560" cy="526320"/>
            </a:xfrm>
            <a:custGeom>
              <a:avLst/>
              <a:gdLst/>
              <a:ahLst/>
              <a:cxnLst/>
              <a:rect l="l" t="t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CustomShape 12"/>
            <p:cNvSpPr/>
            <p:nvPr/>
          </p:nvSpPr>
          <p:spPr>
            <a:xfrm>
              <a:off x="102060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CustomShape 13"/>
            <p:cNvSpPr/>
            <p:nvPr/>
          </p:nvSpPr>
          <p:spPr>
            <a:xfrm>
              <a:off x="-4680" y="9360"/>
              <a:ext cx="360" cy="360"/>
            </a:xfrm>
            <a:custGeom>
              <a:avLst/>
              <a:gdLst/>
              <a:ahLst/>
              <a:cxnLst/>
              <a:rect l="l" t="t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CustomShape 14"/>
            <p:cNvSpPr/>
            <p:nvPr/>
          </p:nvSpPr>
          <p:spPr>
            <a:xfrm>
              <a:off x="-9360" y="3549600"/>
              <a:ext cx="146880" cy="480240"/>
            </a:xfrm>
            <a:custGeom>
              <a:avLst/>
              <a:gdLst/>
              <a:ahLst/>
              <a:cxnLst/>
              <a:rect l="l" t="t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CustomShape 15"/>
            <p:cNvSpPr/>
            <p:nvPr/>
          </p:nvSpPr>
          <p:spPr>
            <a:xfrm>
              <a:off x="12852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CustomShape 16"/>
            <p:cNvSpPr/>
            <p:nvPr/>
          </p:nvSpPr>
          <p:spPr>
            <a:xfrm>
              <a:off x="204840" y="1849320"/>
              <a:ext cx="113760" cy="107280"/>
            </a:xfrm>
            <a:custGeom>
              <a:avLst/>
              <a:gdLst/>
              <a:ahLst/>
              <a:cxnLst/>
              <a:rect l="l" t="t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CustomShape 17"/>
            <p:cNvSpPr/>
            <p:nvPr/>
          </p:nvSpPr>
          <p:spPr>
            <a:xfrm>
              <a:off x="133200" y="4662360"/>
              <a:ext cx="23040" cy="218052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7" name="CustomShape 18"/>
            <p:cNvSpPr/>
            <p:nvPr/>
          </p:nvSpPr>
          <p:spPr>
            <a:xfrm>
              <a:off x="223920" y="5041800"/>
              <a:ext cx="369000" cy="1801080"/>
            </a:xfrm>
            <a:custGeom>
              <a:avLst/>
              <a:gdLst/>
              <a:ahLst/>
              <a:cxnLst/>
              <a:rect l="l" t="t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8" name="CustomShape 19"/>
            <p:cNvSpPr/>
            <p:nvPr/>
          </p:nvSpPr>
          <p:spPr>
            <a:xfrm>
              <a:off x="525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9" name="CustomShape 20"/>
            <p:cNvSpPr/>
            <p:nvPr/>
          </p:nvSpPr>
          <p:spPr>
            <a:xfrm>
              <a:off x="52704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0" name="CustomShape 21"/>
            <p:cNvSpPr/>
            <p:nvPr/>
          </p:nvSpPr>
          <p:spPr>
            <a:xfrm>
              <a:off x="309600" y="5423040"/>
              <a:ext cx="374040" cy="1424880"/>
            </a:xfrm>
            <a:custGeom>
              <a:avLst/>
              <a:gdLst/>
              <a:ahLst/>
              <a:cxnLst/>
              <a:rect l="l" t="t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1" name="CustomShape 22"/>
            <p:cNvSpPr/>
            <p:nvPr/>
          </p:nvSpPr>
          <p:spPr>
            <a:xfrm>
              <a:off x="56988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23"/>
            <p:cNvSpPr/>
            <p:nvPr/>
          </p:nvSpPr>
          <p:spPr>
            <a:xfrm>
              <a:off x="61272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3" name="CustomShape 24"/>
            <p:cNvSpPr/>
            <p:nvPr/>
          </p:nvSpPr>
          <p:spPr>
            <a:xfrm>
              <a:off x="61272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4" name="CustomShape 25"/>
            <p:cNvSpPr/>
            <p:nvPr/>
          </p:nvSpPr>
          <p:spPr>
            <a:xfrm>
              <a:off x="669960" y="6330960"/>
              <a:ext cx="416880" cy="516960"/>
            </a:xfrm>
            <a:custGeom>
              <a:avLst/>
              <a:gdLst/>
              <a:ahLst/>
              <a:cxnLst/>
              <a:rect l="l" t="t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26"/>
            <p:cNvSpPr/>
            <p:nvPr/>
          </p:nvSpPr>
          <p:spPr>
            <a:xfrm>
              <a:off x="104940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76" name="Group 27"/>
          <p:cNvGrpSpPr/>
          <p:nvPr/>
        </p:nvGrpSpPr>
        <p:grpSpPr>
          <a:xfrm>
            <a:off x="11364840" y="0"/>
            <a:ext cx="673920" cy="6847920"/>
            <a:chOff x="11364840" y="0"/>
            <a:chExt cx="673920" cy="6847920"/>
          </a:xfrm>
        </p:grpSpPr>
        <p:sp>
          <p:nvSpPr>
            <p:cNvPr id="177" name="CustomShape 28"/>
            <p:cNvSpPr/>
            <p:nvPr/>
          </p:nvSpPr>
          <p:spPr>
            <a:xfrm>
              <a:off x="11484000" y="0"/>
              <a:ext cx="416880" cy="511920"/>
            </a:xfrm>
            <a:custGeom>
              <a:avLst/>
              <a:gdLst/>
              <a:ahLst/>
              <a:cxnLst/>
              <a:rect l="l" t="t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8" name="CustomShape 29"/>
            <p:cNvSpPr/>
            <p:nvPr/>
          </p:nvSpPr>
          <p:spPr>
            <a:xfrm>
              <a:off x="11364840" y="474840"/>
              <a:ext cx="156600" cy="151560"/>
            </a:xfrm>
            <a:custGeom>
              <a:avLst/>
              <a:gdLst/>
              <a:ahLst/>
              <a:cxnLst/>
              <a:rect l="l" t="t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9" name="CustomShape 30"/>
            <p:cNvSpPr/>
            <p:nvPr/>
          </p:nvSpPr>
          <p:spPr>
            <a:xfrm>
              <a:off x="11631600" y="1539720"/>
              <a:ext cx="18828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0" name="CustomShape 31"/>
            <p:cNvSpPr/>
            <p:nvPr/>
          </p:nvSpPr>
          <p:spPr>
            <a:xfrm>
              <a:off x="11531520" y="5694480"/>
              <a:ext cx="297720" cy="1153440"/>
            </a:xfrm>
            <a:custGeom>
              <a:avLst/>
              <a:gdLst/>
              <a:ahLst/>
              <a:cxnLst/>
              <a:rect l="l" t="t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2"/>
            <p:cNvSpPr/>
            <p:nvPr/>
          </p:nvSpPr>
          <p:spPr>
            <a:xfrm>
              <a:off x="11773080" y="5551560"/>
              <a:ext cx="156600" cy="1548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2" name="CustomShape 33"/>
            <p:cNvSpPr/>
            <p:nvPr/>
          </p:nvSpPr>
          <p:spPr>
            <a:xfrm>
              <a:off x="11711160" y="4680"/>
              <a:ext cx="304200" cy="1544040"/>
            </a:xfrm>
            <a:custGeom>
              <a:avLst/>
              <a:gdLst/>
              <a:ahLst/>
              <a:cxnLst/>
              <a:rect l="l" t="t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3" name="CustomShape 34"/>
            <p:cNvSpPr/>
            <p:nvPr/>
          </p:nvSpPr>
          <p:spPr>
            <a:xfrm>
              <a:off x="11636280" y="4867200"/>
              <a:ext cx="18828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4" name="CustomShape 35"/>
            <p:cNvSpPr/>
            <p:nvPr/>
          </p:nvSpPr>
          <p:spPr>
            <a:xfrm>
              <a:off x="11441160" y="5046840"/>
              <a:ext cx="307080" cy="1801080"/>
            </a:xfrm>
            <a:custGeom>
              <a:avLst/>
              <a:gdLst/>
              <a:ahLst/>
              <a:cxnLst/>
              <a:rect l="l" t="t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5" name="CustomShape 36"/>
            <p:cNvSpPr/>
            <p:nvPr/>
          </p:nvSpPr>
          <p:spPr>
            <a:xfrm>
              <a:off x="11849040" y="64166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6" name="CustomShape 37"/>
            <p:cNvSpPr/>
            <p:nvPr/>
          </p:nvSpPr>
          <p:spPr>
            <a:xfrm>
              <a:off x="11939760" y="6595920"/>
              <a:ext cx="23040" cy="251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87" name="Group 38"/>
          <p:cNvGrpSpPr/>
          <p:nvPr/>
        </p:nvGrpSpPr>
        <p:grpSpPr>
          <a:xfrm>
            <a:off x="57240" y="0"/>
            <a:ext cx="2247120" cy="6857280"/>
            <a:chOff x="57240" y="0"/>
            <a:chExt cx="2247120" cy="6857280"/>
          </a:xfrm>
        </p:grpSpPr>
        <p:sp>
          <p:nvSpPr>
            <p:cNvPr id="188" name="CustomShape 39"/>
            <p:cNvSpPr/>
            <p:nvPr/>
          </p:nvSpPr>
          <p:spPr>
            <a:xfrm>
              <a:off x="1209600" y="4680"/>
              <a:ext cx="23040" cy="21805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9" name="CustomShape 40"/>
            <p:cNvSpPr/>
            <p:nvPr/>
          </p:nvSpPr>
          <p:spPr>
            <a:xfrm>
              <a:off x="1128600" y="217656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0" name="CustomShape 41"/>
            <p:cNvSpPr/>
            <p:nvPr/>
          </p:nvSpPr>
          <p:spPr>
            <a:xfrm>
              <a:off x="1123920" y="4021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1" name="CustomShape 42"/>
            <p:cNvSpPr/>
            <p:nvPr/>
          </p:nvSpPr>
          <p:spPr>
            <a:xfrm>
              <a:off x="414360" y="9360"/>
              <a:ext cx="27720" cy="44809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2" name="CustomShape 43"/>
            <p:cNvSpPr/>
            <p:nvPr/>
          </p:nvSpPr>
          <p:spPr>
            <a:xfrm>
              <a:off x="33336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3" name="CustomShape 44"/>
            <p:cNvSpPr/>
            <p:nvPr/>
          </p:nvSpPr>
          <p:spPr>
            <a:xfrm>
              <a:off x="190440" y="9360"/>
              <a:ext cx="151560" cy="907200"/>
            </a:xfrm>
            <a:custGeom>
              <a:avLst/>
              <a:gdLst/>
              <a:ahLst/>
              <a:cxnLst/>
              <a:rect l="l" t="t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4" name="CustomShape 45"/>
            <p:cNvSpPr/>
            <p:nvPr/>
          </p:nvSpPr>
          <p:spPr>
            <a:xfrm>
              <a:off x="1290600" y="14400"/>
              <a:ext cx="375480" cy="1801080"/>
            </a:xfrm>
            <a:custGeom>
              <a:avLst/>
              <a:gdLst/>
              <a:ahLst/>
              <a:cxnLst/>
              <a:rect l="l" t="t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5" name="CustomShape 46"/>
            <p:cNvSpPr/>
            <p:nvPr/>
          </p:nvSpPr>
          <p:spPr>
            <a:xfrm>
              <a:off x="1600200" y="18018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6" name="CustomShape 47"/>
            <p:cNvSpPr/>
            <p:nvPr/>
          </p:nvSpPr>
          <p:spPr>
            <a:xfrm>
              <a:off x="1380960" y="9360"/>
              <a:ext cx="370800" cy="1424880"/>
            </a:xfrm>
            <a:custGeom>
              <a:avLst/>
              <a:gdLst/>
              <a:ahLst/>
              <a:cxnLst/>
              <a:rect l="l" t="t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7" name="CustomShape 48"/>
            <p:cNvSpPr/>
            <p:nvPr/>
          </p:nvSpPr>
          <p:spPr>
            <a:xfrm>
              <a:off x="1643040" y="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49"/>
            <p:cNvSpPr/>
            <p:nvPr/>
          </p:nvSpPr>
          <p:spPr>
            <a:xfrm>
              <a:off x="1685880" y="14209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9" name="CustomShape 50"/>
            <p:cNvSpPr/>
            <p:nvPr/>
          </p:nvSpPr>
          <p:spPr>
            <a:xfrm>
              <a:off x="168588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0" name="CustomShape 51"/>
            <p:cNvSpPr/>
            <p:nvPr/>
          </p:nvSpPr>
          <p:spPr>
            <a:xfrm>
              <a:off x="1743120" y="4680"/>
              <a:ext cx="418320" cy="521640"/>
            </a:xfrm>
            <a:custGeom>
              <a:avLst/>
              <a:gdLst/>
              <a:ahLst/>
              <a:cxnLst/>
              <a:rect l="l" t="t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1" name="CustomShape 52"/>
            <p:cNvSpPr/>
            <p:nvPr/>
          </p:nvSpPr>
          <p:spPr>
            <a:xfrm>
              <a:off x="2119320" y="488880"/>
              <a:ext cx="161280" cy="146880"/>
            </a:xfrm>
            <a:custGeom>
              <a:avLst/>
              <a:gdLst/>
              <a:ahLst/>
              <a:cxnLst/>
              <a:rect l="l" t="t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2" name="CustomShape 53"/>
            <p:cNvSpPr/>
            <p:nvPr/>
          </p:nvSpPr>
          <p:spPr>
            <a:xfrm>
              <a:off x="952560" y="4680"/>
              <a:ext cx="151560" cy="907200"/>
            </a:xfrm>
            <a:custGeom>
              <a:avLst/>
              <a:gdLst/>
              <a:ahLst/>
              <a:cxnLst/>
              <a:rect l="l" t="t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CustomShape 54"/>
            <p:cNvSpPr/>
            <p:nvPr/>
          </p:nvSpPr>
          <p:spPr>
            <a:xfrm>
              <a:off x="86688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4" name="CustomShape 55"/>
            <p:cNvSpPr/>
            <p:nvPr/>
          </p:nvSpPr>
          <p:spPr>
            <a:xfrm>
              <a:off x="890640" y="15541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5" name="CustomShape 56"/>
            <p:cNvSpPr/>
            <p:nvPr/>
          </p:nvSpPr>
          <p:spPr>
            <a:xfrm>
              <a:off x="738360" y="5622840"/>
              <a:ext cx="337320" cy="1215360"/>
            </a:xfrm>
            <a:custGeom>
              <a:avLst/>
              <a:gdLst/>
              <a:ahLst/>
              <a:cxnLst/>
              <a:rect l="l" t="t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6" name="CustomShape 57"/>
            <p:cNvSpPr/>
            <p:nvPr/>
          </p:nvSpPr>
          <p:spPr>
            <a:xfrm>
              <a:off x="647640" y="5479920"/>
              <a:ext cx="156600" cy="156600"/>
            </a:xfrm>
            <a:custGeom>
              <a:avLst/>
              <a:gdLst/>
              <a:ahLst/>
              <a:cxnLst/>
              <a:rect l="l" t="t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7" name="CustomShape 58"/>
            <p:cNvSpPr/>
            <p:nvPr/>
          </p:nvSpPr>
          <p:spPr>
            <a:xfrm>
              <a:off x="66600" y="9032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8" name="CustomShape 59"/>
            <p:cNvSpPr/>
            <p:nvPr/>
          </p:nvSpPr>
          <p:spPr>
            <a:xfrm>
              <a:off x="695160" y="4680"/>
              <a:ext cx="308880" cy="1558080"/>
            </a:xfrm>
            <a:custGeom>
              <a:avLst/>
              <a:gdLst/>
              <a:ahLst/>
              <a:cxnLst/>
              <a:rect l="l" t="t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9" name="CustomShape 60"/>
            <p:cNvSpPr/>
            <p:nvPr/>
          </p:nvSpPr>
          <p:spPr>
            <a:xfrm>
              <a:off x="57240" y="48816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0" name="CustomShape 61"/>
            <p:cNvSpPr/>
            <p:nvPr/>
          </p:nvSpPr>
          <p:spPr>
            <a:xfrm>
              <a:off x="138240" y="5060880"/>
              <a:ext cx="304200" cy="1777320"/>
            </a:xfrm>
            <a:custGeom>
              <a:avLst/>
              <a:gdLst/>
              <a:ahLst/>
              <a:cxnLst/>
              <a:rect l="l" t="t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1" name="CustomShape 62"/>
            <p:cNvSpPr/>
            <p:nvPr/>
          </p:nvSpPr>
          <p:spPr>
            <a:xfrm>
              <a:off x="561960" y="643104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2" name="CustomShape 63"/>
            <p:cNvSpPr/>
            <p:nvPr/>
          </p:nvSpPr>
          <p:spPr>
            <a:xfrm>
              <a:off x="642960" y="6610320"/>
              <a:ext cx="23040" cy="24228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CustomShape 64"/>
            <p:cNvSpPr/>
            <p:nvPr/>
          </p:nvSpPr>
          <p:spPr>
            <a:xfrm>
              <a:off x="1014480" y="1801800"/>
              <a:ext cx="213480" cy="754920"/>
            </a:xfrm>
            <a:custGeom>
              <a:avLst/>
              <a:gdLst/>
              <a:ahLst/>
              <a:cxnLst/>
              <a:rect l="l" t="t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4" name="CustomShape 65"/>
            <p:cNvSpPr/>
            <p:nvPr/>
          </p:nvSpPr>
          <p:spPr>
            <a:xfrm>
              <a:off x="938160" y="2548080"/>
              <a:ext cx="165960" cy="159480"/>
            </a:xfrm>
            <a:custGeom>
              <a:avLst/>
              <a:gdLst/>
              <a:ahLst/>
              <a:cxnLst/>
              <a:rect l="l" t="t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CustomShape 66"/>
            <p:cNvSpPr/>
            <p:nvPr/>
          </p:nvSpPr>
          <p:spPr>
            <a:xfrm>
              <a:off x="595440" y="4680"/>
              <a:ext cx="637560" cy="4025160"/>
            </a:xfrm>
            <a:custGeom>
              <a:avLst/>
              <a:gdLst/>
              <a:ahLst/>
              <a:cxnLst/>
              <a:rect l="l" t="t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6" name="CustomShape 67"/>
            <p:cNvSpPr/>
            <p:nvPr/>
          </p:nvSpPr>
          <p:spPr>
            <a:xfrm>
              <a:off x="1224000" y="1382760"/>
              <a:ext cx="142200" cy="475560"/>
            </a:xfrm>
            <a:custGeom>
              <a:avLst/>
              <a:gdLst/>
              <a:ahLst/>
              <a:cxnLst/>
              <a:rect l="l" t="t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CustomShape 68"/>
            <p:cNvSpPr/>
            <p:nvPr/>
          </p:nvSpPr>
          <p:spPr>
            <a:xfrm>
              <a:off x="1300320" y="1849320"/>
              <a:ext cx="108720" cy="107280"/>
            </a:xfrm>
            <a:custGeom>
              <a:avLst/>
              <a:gdLst/>
              <a:ahLst/>
              <a:cxnLst/>
              <a:rect l="l" t="t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8" name="CustomShape 69"/>
            <p:cNvSpPr/>
            <p:nvPr/>
          </p:nvSpPr>
          <p:spPr>
            <a:xfrm>
              <a:off x="281160" y="3417840"/>
              <a:ext cx="142200" cy="474120"/>
            </a:xfrm>
            <a:custGeom>
              <a:avLst/>
              <a:gdLst/>
              <a:ahLst/>
              <a:cxnLst/>
              <a:rect l="l" t="t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9" name="CustomShape 70"/>
            <p:cNvSpPr/>
            <p:nvPr/>
          </p:nvSpPr>
          <p:spPr>
            <a:xfrm>
              <a:off x="237960" y="3882960"/>
              <a:ext cx="108720" cy="108720"/>
            </a:xfrm>
            <a:custGeom>
              <a:avLst/>
              <a:gdLst/>
              <a:ahLst/>
              <a:cxnLst/>
              <a:rect l="l" t="t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0" name="CustomShape 71"/>
            <p:cNvSpPr/>
            <p:nvPr/>
          </p:nvSpPr>
          <p:spPr>
            <a:xfrm>
              <a:off x="1228680" y="4662360"/>
              <a:ext cx="23040" cy="21805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72"/>
            <p:cNvSpPr/>
            <p:nvPr/>
          </p:nvSpPr>
          <p:spPr>
            <a:xfrm>
              <a:off x="1319040" y="5041800"/>
              <a:ext cx="370800" cy="1801080"/>
            </a:xfrm>
            <a:custGeom>
              <a:avLst/>
              <a:gdLst/>
              <a:ahLst/>
              <a:cxnLst/>
              <a:rect l="l" t="t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2" name="CustomShape 73"/>
            <p:cNvSpPr/>
            <p:nvPr/>
          </p:nvSpPr>
          <p:spPr>
            <a:xfrm>
              <a:off x="1147680" y="4481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3" name="CustomShape 74"/>
            <p:cNvSpPr/>
            <p:nvPr/>
          </p:nvSpPr>
          <p:spPr>
            <a:xfrm>
              <a:off x="819000" y="3983040"/>
              <a:ext cx="347040" cy="2859840"/>
            </a:xfrm>
            <a:custGeom>
              <a:avLst/>
              <a:gdLst/>
              <a:ahLst/>
              <a:cxnLst/>
              <a:rect l="l" t="t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4" name="CustomShape 75"/>
            <p:cNvSpPr/>
            <p:nvPr/>
          </p:nvSpPr>
          <p:spPr>
            <a:xfrm>
              <a:off x="728640" y="380700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5" name="CustomShape 76"/>
            <p:cNvSpPr/>
            <p:nvPr/>
          </p:nvSpPr>
          <p:spPr>
            <a:xfrm>
              <a:off x="1623960" y="4867200"/>
              <a:ext cx="189720" cy="18828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6" name="CustomShape 77"/>
            <p:cNvSpPr/>
            <p:nvPr/>
          </p:nvSpPr>
          <p:spPr>
            <a:xfrm>
              <a:off x="1405080" y="5423040"/>
              <a:ext cx="370800" cy="1424880"/>
            </a:xfrm>
            <a:custGeom>
              <a:avLst/>
              <a:gdLst/>
              <a:ahLst/>
              <a:cxnLst/>
              <a:rect l="l" t="t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7" name="CustomShape 78"/>
            <p:cNvSpPr/>
            <p:nvPr/>
          </p:nvSpPr>
          <p:spPr>
            <a:xfrm>
              <a:off x="1666800" y="5945040"/>
              <a:ext cx="151560" cy="912240"/>
            </a:xfrm>
            <a:custGeom>
              <a:avLst/>
              <a:gdLst/>
              <a:ahLst/>
              <a:cxnLst/>
              <a:rect l="l" t="t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8" name="CustomShape 79"/>
            <p:cNvSpPr/>
            <p:nvPr/>
          </p:nvSpPr>
          <p:spPr>
            <a:xfrm>
              <a:off x="1709640" y="524664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9" name="CustomShape 80"/>
            <p:cNvSpPr/>
            <p:nvPr/>
          </p:nvSpPr>
          <p:spPr>
            <a:xfrm>
              <a:off x="1709640" y="5764320"/>
              <a:ext cx="189720" cy="189720"/>
            </a:xfrm>
            <a:custGeom>
              <a:avLst/>
              <a:gdLst/>
              <a:ahLst/>
              <a:cxnLst/>
              <a:rect l="l" t="t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0" name="CustomShape 81"/>
            <p:cNvSpPr/>
            <p:nvPr/>
          </p:nvSpPr>
          <p:spPr>
            <a:xfrm>
              <a:off x="1766880" y="6330960"/>
              <a:ext cx="418320" cy="526320"/>
            </a:xfrm>
            <a:custGeom>
              <a:avLst/>
              <a:gdLst/>
              <a:ahLst/>
              <a:cxnLst/>
              <a:rect l="l" t="t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1" name="CustomShape 82"/>
            <p:cNvSpPr/>
            <p:nvPr/>
          </p:nvSpPr>
          <p:spPr>
            <a:xfrm>
              <a:off x="2147760" y="6221520"/>
              <a:ext cx="156600" cy="146880"/>
            </a:xfrm>
            <a:custGeom>
              <a:avLst/>
              <a:gdLst/>
              <a:ahLst/>
              <a:cxnLst/>
              <a:rect l="l" t="t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2" name="CustomShape 83"/>
            <p:cNvSpPr/>
            <p:nvPr/>
          </p:nvSpPr>
          <p:spPr>
            <a:xfrm>
              <a:off x="504720" y="9360"/>
              <a:ext cx="232560" cy="5103000"/>
            </a:xfrm>
            <a:custGeom>
              <a:avLst/>
              <a:gdLst/>
              <a:ahLst/>
              <a:cxnLst/>
              <a:rect l="l" t="t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3" name="CustomShape 84"/>
            <p:cNvSpPr/>
            <p:nvPr/>
          </p:nvSpPr>
          <p:spPr>
            <a:xfrm>
              <a:off x="633240" y="5103720"/>
              <a:ext cx="185040" cy="185040"/>
            </a:xfrm>
            <a:custGeom>
              <a:avLst/>
              <a:gdLst/>
              <a:ahLst/>
              <a:cxnLst/>
              <a:rect l="l" t="t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34" name="PlaceHolder 85"/>
          <p:cNvSpPr>
            <a:spLocks noGrp="1"/>
          </p:cNvSpPr>
          <p:nvPr>
            <p:ph type="title"/>
          </p:nvPr>
        </p:nvSpPr>
        <p:spPr>
          <a:xfrm>
            <a:off x="1876320" y="1122480"/>
            <a:ext cx="87908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35" name="PlaceHolder 8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74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275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276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D8F0909D-BEC9-4F97-BA83-206C0EC4AF92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d-ID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d-ID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d-ID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315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d-ID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16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id-ID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17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B00EC4D9-8991-46E1-9327-491A1E3AA8BC}" type="slidenum">
              <a:rPr lang="id-ID" sz="1400" b="0" strike="noStrike" spc="-1">
                <a:latin typeface="Times New Roman"/>
              </a:rPr>
              <a:t>‹#›</a:t>
            </a:fld>
            <a:endParaRPr lang="id-ID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CustomShape 3"/>
          <p:cNvSpPr/>
          <p:nvPr/>
        </p:nvSpPr>
        <p:spPr>
          <a:xfrm flipH="1">
            <a:off x="825480" y="1173600"/>
            <a:ext cx="9124920" cy="169131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Struktur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Data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dan</a:t>
            </a:r>
            <a:r>
              <a:rPr lang="en-US" sz="60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 </a:t>
            </a:r>
            <a:r>
              <a:rPr lang="en-US" sz="6000" b="0" strike="noStrike" spc="-1" dirty="0" err="1">
                <a:solidFill>
                  <a:srgbClr val="000000"/>
                </a:solidFill>
                <a:latin typeface="Tw Cen MT"/>
                <a:ea typeface="DejaVu Sans"/>
              </a:rPr>
              <a:t>Algoritma</a:t>
            </a:r>
            <a:endParaRPr lang="id-ID" sz="6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4400" b="0" strike="noStrike" spc="-1" dirty="0" smtClean="0">
                <a:solidFill>
                  <a:srgbClr val="000000"/>
                </a:solidFill>
                <a:latin typeface="Tw Cen MT"/>
                <a:ea typeface="DejaVu Sans"/>
              </a:rPr>
              <a:t>IFA107</a:t>
            </a:r>
            <a:r>
              <a:rPr lang="en-US" sz="4400" b="0" strike="noStrike" spc="-1" dirty="0">
                <a:solidFill>
                  <a:srgbClr val="000000"/>
                </a:solidFill>
                <a:latin typeface="Tw Cen MT"/>
                <a:ea typeface="DejaVu Sans"/>
              </a:rPr>
              <a:t>, IFA106</a:t>
            </a:r>
            <a:endParaRPr lang="id-ID" sz="4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CustomShape 1"/>
          <p:cNvSpPr/>
          <p:nvPr/>
        </p:nvSpPr>
        <p:spPr>
          <a:xfrm>
            <a:off x="406440" y="1152000"/>
            <a:ext cx="1140120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1" strike="noStrike" spc="-1" dirty="0">
                <a:solidFill>
                  <a:srgbClr val="000000"/>
                </a:solidFill>
                <a:latin typeface="Century Gothic"/>
              </a:rPr>
              <a:t>P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ath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  adalah lintasan yang melalui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edge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dan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vertex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dalam</a:t>
            </a:r>
            <a:r>
              <a:rPr lang="en-US" sz="2400" b="0" strike="noStrike" spc="-1" dirty="0">
                <a:solidFill>
                  <a:srgbClr val="000000"/>
                </a:solidFill>
                <a:latin typeface="Times New Roman"/>
              </a:rPr>
              <a:t> graph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. </a:t>
            </a:r>
            <a:endParaRPr lang="id-ID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24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Cycle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 adalah lintasan yang dimulai dan berakhir pada vertex yang sama. 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Cycle 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kadang – kadang disebut </a:t>
            </a:r>
            <a:r>
              <a:rPr lang="id-ID" sz="2400" b="1" strike="noStrike" spc="-1" dirty="0">
                <a:solidFill>
                  <a:srgbClr val="000000"/>
                </a:solidFill>
                <a:latin typeface="Times New Roman"/>
              </a:rPr>
              <a:t>circuit</a:t>
            </a:r>
            <a:r>
              <a:rPr lang="id-ID" sz="2400" b="0" strike="noStrike" spc="-1" dirty="0">
                <a:solidFill>
                  <a:srgbClr val="000000"/>
                </a:solidFill>
                <a:latin typeface="Times New Roman"/>
              </a:rPr>
              <a:t>. </a:t>
            </a:r>
            <a:endParaRPr lang="id-ID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2400" b="0" strike="noStrike" spc="-1" dirty="0">
              <a:latin typeface="Arial"/>
            </a:endParaRPr>
          </a:p>
        </p:txBody>
      </p:sp>
      <p:sp>
        <p:nvSpPr>
          <p:cNvPr id="525" name="CustomShape 2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Path, Cycle, Length, Distance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26" name="Line 3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CustomShape 2"/>
          <p:cNvSpPr/>
          <p:nvPr/>
        </p:nvSpPr>
        <p:spPr>
          <a:xfrm>
            <a:off x="369720" y="936424"/>
            <a:ext cx="11146320" cy="54105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 marL="465120" indent="-464400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32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banyaknya edge </a:t>
            </a: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 </a:t>
            </a:r>
            <a:r>
              <a:rPr lang="en-US" sz="3200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</a:t>
            </a:r>
            <a:r>
              <a:rPr lang="en-US" sz="3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(path).</a:t>
            </a:r>
            <a:endParaRPr lang="id-ID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">
              <a:lnSpc>
                <a:spcPct val="100000"/>
              </a:lnSpc>
              <a:buClr>
                <a:srgbClr val="000000"/>
              </a:buClr>
              <a:buSzPct val="125000"/>
            </a:pPr>
            <a:endParaRPr lang="id-ID" sz="3200" b="1" strike="noStrike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Jika antara dua vertex terdapat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 dari satu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lintasan,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terpendek disebut Distance.</a:t>
            </a: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endParaRPr lang="id-ID" sz="3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Lintasan terpendek itu juga disebut Diameter.</a:t>
            </a:r>
            <a:endParaRPr lang="id-ID" sz="32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endParaRPr lang="id-ID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entury Gothic"/>
              </a:rPr>
              <a:t> 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4" name="CustomShape 3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Length, Distance, Diameter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5" name="Line 4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289102" y="2621763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d-ID" sz="5400" spc="-1" smtClean="0">
                <a:solidFill>
                  <a:srgbClr val="000000"/>
                </a:solidFill>
                <a:latin typeface="Cambria"/>
                <a:ea typeface="Cambria"/>
              </a:rPr>
              <a:t>Jenis-jenis </a:t>
            </a:r>
            <a:r>
              <a:rPr lang="en-US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56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CustomShape 2"/>
          <p:cNvSpPr/>
          <p:nvPr/>
        </p:nvSpPr>
        <p:spPr>
          <a:xfrm>
            <a:off x="286200" y="1274400"/>
            <a:ext cx="6051600" cy="146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Suatu graf dikatakan regular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바탕"/>
                <a:ea typeface="바탕"/>
              </a:rPr>
              <a:t>atau</a:t>
            </a:r>
            <a:r>
              <a:rPr lang="en-US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 </a:t>
            </a:r>
            <a:r>
              <a:rPr lang="en-US" sz="2400" b="1" strike="noStrike" spc="-1" dirty="0" err="1">
                <a:solidFill>
                  <a:srgbClr val="000000"/>
                </a:solidFill>
                <a:latin typeface="바탕"/>
                <a:ea typeface="바탕"/>
              </a:rPr>
              <a:t>beraturan</a:t>
            </a:r>
            <a:r>
              <a:rPr lang="en-US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 </a:t>
            </a: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jika setiap vertex mempunyai </a:t>
            </a:r>
            <a:r>
              <a:rPr lang="id-ID" sz="2400" b="1" strike="noStrike" spc="-1" dirty="0" smtClean="0">
                <a:solidFill>
                  <a:srgbClr val="000000"/>
                </a:solidFill>
                <a:latin typeface="바탕"/>
                <a:ea typeface="바탕"/>
              </a:rPr>
              <a:t>degree </a:t>
            </a:r>
            <a:r>
              <a:rPr lang="id-ID" sz="2400" b="1" strike="noStrike" spc="-1" dirty="0">
                <a:solidFill>
                  <a:srgbClr val="000000"/>
                </a:solidFill>
                <a:latin typeface="바탕"/>
                <a:ea typeface="바탕"/>
              </a:rPr>
              <a:t>yang sama</a:t>
            </a:r>
            <a:endParaRPr lang="id-ID" sz="2400" b="0" strike="noStrike" spc="-1" dirty="0">
              <a:latin typeface="Arial"/>
            </a:endParaRPr>
          </a:p>
        </p:txBody>
      </p:sp>
      <p:sp>
        <p:nvSpPr>
          <p:cNvPr id="517" name="CustomShape 3"/>
          <p:cNvSpPr/>
          <p:nvPr/>
        </p:nvSpPr>
        <p:spPr>
          <a:xfrm>
            <a:off x="0" y="1857240"/>
            <a:ext cx="1219140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8" name="CustomShape 4"/>
          <p:cNvSpPr/>
          <p:nvPr/>
        </p:nvSpPr>
        <p:spPr>
          <a:xfrm>
            <a:off x="152280" y="2009880"/>
            <a:ext cx="1219140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19" name="Picture 2" descr="https://encrypted-tbn2.gstatic.com/images?q=tbn:ANd9GcS_ZIFtOHmSLdi9dWeblKH0Fh0Bn1Z4wCi_QHdHmAnjmIWaCOGzKQ"/>
          <p:cNvPicPr/>
          <p:nvPr/>
        </p:nvPicPr>
        <p:blipFill>
          <a:blip r:embed="rId2"/>
          <a:stretch/>
        </p:blipFill>
        <p:spPr>
          <a:xfrm>
            <a:off x="466200" y="3545640"/>
            <a:ext cx="1770840" cy="1723320"/>
          </a:xfrm>
          <a:prstGeom prst="rect">
            <a:avLst/>
          </a:prstGeom>
          <a:ln>
            <a:noFill/>
          </a:ln>
        </p:spPr>
      </p:pic>
      <p:pic>
        <p:nvPicPr>
          <p:cNvPr id="521" name="Picture 6" descr="http://numb3rs.wolfram.com/407/images/RegularGraphs.gif"/>
          <p:cNvPicPr/>
          <p:nvPr/>
        </p:nvPicPr>
        <p:blipFill>
          <a:blip r:embed="rId3"/>
          <a:stretch/>
        </p:blipFill>
        <p:spPr>
          <a:xfrm>
            <a:off x="5891760" y="851760"/>
            <a:ext cx="5797080" cy="5797080"/>
          </a:xfrm>
          <a:prstGeom prst="rect">
            <a:avLst/>
          </a:prstGeom>
          <a:ln>
            <a:noFill/>
          </a:ln>
        </p:spPr>
      </p:pic>
      <p:sp>
        <p:nvSpPr>
          <p:cNvPr id="522" name="CustomShape 5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Regular Graphs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23" name="Line 6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CustomShape 1"/>
          <p:cNvSpPr/>
          <p:nvPr/>
        </p:nvSpPr>
        <p:spPr>
          <a:xfrm>
            <a:off x="1141560" y="618480"/>
            <a:ext cx="9905400" cy="93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8" name="CustomShape 2"/>
          <p:cNvSpPr/>
          <p:nvPr/>
        </p:nvSpPr>
        <p:spPr>
          <a:xfrm>
            <a:off x="372959" y="2470680"/>
            <a:ext cx="7053451" cy="234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Graf planar a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dalah gra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f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yang dapat digambarkan sedemikian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rupa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di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mana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tidak ada edge yang saling berpotongan.</a:t>
            </a: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29" name="Picture 2" descr="graphic"/>
          <p:cNvPicPr/>
          <p:nvPr/>
        </p:nvPicPr>
        <p:blipFill>
          <a:blip r:embed="rId2"/>
          <a:stretch/>
        </p:blipFill>
        <p:spPr>
          <a:xfrm>
            <a:off x="8150040" y="3007440"/>
            <a:ext cx="3114000" cy="2534400"/>
          </a:xfrm>
          <a:prstGeom prst="rect">
            <a:avLst/>
          </a:prstGeom>
          <a:ln>
            <a:noFill/>
          </a:ln>
        </p:spPr>
      </p:pic>
      <p:sp>
        <p:nvSpPr>
          <p:cNvPr id="530" name="CustomShape 3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Planar Graph (Graf Datar)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31" name="Line 4"/>
          <p:cNvSpPr/>
          <p:nvPr/>
        </p:nvSpPr>
        <p:spPr>
          <a:xfrm>
            <a:off x="43488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CustomShape 2"/>
          <p:cNvSpPr/>
          <p:nvPr/>
        </p:nvSpPr>
        <p:spPr>
          <a:xfrm>
            <a:off x="369720" y="1552320"/>
            <a:ext cx="720396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Dalam </a:t>
            </a:r>
            <a:r>
              <a:rPr lang="id-ID" sz="32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complete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graph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setiap pasang vertex dihubungkan oleh satu edge. Tidak mungkin menambahkan edge lagi ke dalam graf lengkap karena setiap edge yang mungkin telah digambarkan. </a:t>
            </a: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id-ID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Dengan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kata lain,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semua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titik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terhubung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satu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dengan</a:t>
            </a:r>
            <a:r>
              <a:rPr lang="en-US" sz="3200" b="0" strike="noStrike" spc="-1" dirty="0">
                <a:solidFill>
                  <a:srgbClr val="0070C0"/>
                </a:solidFill>
                <a:latin typeface="Times New Roman" panose="02020603050405020304" pitchFamily="18" charset="0"/>
                <a:ea typeface="바탕"/>
                <a:cs typeface="Times New Roman" panose="02020603050405020304" pitchFamily="18" charset="0"/>
              </a:rPr>
              <a:t> yang lain.</a:t>
            </a:r>
            <a:endParaRPr lang="id-ID" sz="3200" b="0" strike="noStrike" spc="-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0" name="Picture 1" descr="graphic"/>
          <p:cNvPicPr/>
          <p:nvPr/>
        </p:nvPicPr>
        <p:blipFill>
          <a:blip r:embed="rId2"/>
          <a:stretch/>
        </p:blipFill>
        <p:spPr>
          <a:xfrm>
            <a:off x="8044248" y="1458096"/>
            <a:ext cx="4029062" cy="3111189"/>
          </a:xfrm>
          <a:prstGeom prst="rect">
            <a:avLst/>
          </a:prstGeom>
          <a:ln>
            <a:noFill/>
          </a:ln>
        </p:spPr>
      </p:pic>
      <p:sp>
        <p:nvSpPr>
          <p:cNvPr id="5" name="CustomShape 5"/>
          <p:cNvSpPr/>
          <p:nvPr/>
        </p:nvSpPr>
        <p:spPr>
          <a:xfrm>
            <a:off x="36972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spc="-1" dirty="0" smtClean="0">
                <a:solidFill>
                  <a:srgbClr val="000000"/>
                </a:solidFill>
                <a:latin typeface="Times New Roman"/>
                <a:ea typeface="Cambria"/>
              </a:rPr>
              <a:t>Complete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Graphs</a:t>
            </a:r>
            <a:endParaRPr lang="id-ID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071000" y="384840"/>
            <a:ext cx="9905400" cy="370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40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Sesi Ke-12</a:t>
            </a: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 smtClean="0">
              <a:solidFill>
                <a:srgbClr val="000000"/>
              </a:solidFill>
              <a:latin typeface="Cambria"/>
              <a:ea typeface="Cambria"/>
            </a:endParaRPr>
          </a:p>
          <a:p>
            <a:pPr>
              <a:lnSpc>
                <a:spcPct val="100000"/>
              </a:lnSpc>
            </a:pPr>
            <a:r>
              <a:rPr lang="id-ID" sz="40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 (1)</a:t>
            </a: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Sub Capaian Mata Kuliah</a:t>
            </a:r>
            <a:endParaRPr lang="id-ID" sz="1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Wingdings" charset="2"/>
              <a:buChar char=""/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Memahami konsep struktur data graph dan representasinya</a:t>
            </a:r>
            <a:endParaRPr lang="id-ID" sz="1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Wingdings" charset="2"/>
              <a:buChar char=""/>
            </a:pPr>
            <a:r>
              <a:rPr lang="id-ID" sz="1800" b="0" strike="noStrike" spc="-1" dirty="0">
                <a:solidFill>
                  <a:srgbClr val="000000"/>
                </a:solidFill>
                <a:latin typeface="Cambria"/>
                <a:ea typeface="Cambria"/>
              </a:rPr>
              <a:t>Mampu mengimplementasikan konsep struktur data graph pada suatu kasus</a:t>
            </a: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523880" y="2634120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400" b="0" strike="noStrike" spc="-1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740160" y="2194200"/>
            <a:ext cx="992700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"/>
          <p:cNvSpPr/>
          <p:nvPr/>
        </p:nvSpPr>
        <p:spPr>
          <a:xfrm>
            <a:off x="1289102" y="2621763"/>
            <a:ext cx="9927000" cy="102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id-ID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Pengertian </a:t>
            </a:r>
            <a:r>
              <a:rPr lang="en-US" sz="5400" b="0" strike="noStrike" spc="-1" dirty="0" smtClean="0">
                <a:solidFill>
                  <a:srgbClr val="000000"/>
                </a:solidFill>
                <a:latin typeface="Cambria"/>
                <a:ea typeface="Cambria"/>
              </a:rPr>
              <a:t>Graph</a:t>
            </a:r>
            <a:endParaRPr lang="id-ID" sz="5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503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533520" y="846360"/>
            <a:ext cx="11476080" cy="394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Graph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Pada Teori Graf (Graph Theory), istilah Graf tidak berhubungan dengan grafik. 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Melainkan, </a:t>
            </a:r>
            <a:r>
              <a:rPr lang="id-ID" sz="2800" b="1" strike="noStrike" spc="-1" dirty="0">
                <a:solidFill>
                  <a:srgbClr val="000000"/>
                </a:solidFill>
                <a:latin typeface="Times New Roman"/>
              </a:rPr>
              <a:t>graf</a:t>
            </a: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  adalah sekumpulan titik yang mungkin terhubung maupun tidak terhubung dengan titik lainnya dengan garis. 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Tidak penting seberapa besar titik itu, apakah berbentuk bulat atau yang lain, atau seberapa panjang garisnya, atau apakah garis itu lurus atau melengkung.</a:t>
            </a:r>
            <a:endParaRPr lang="id-ID" sz="28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spcBef>
                <a:spcPts val="1134"/>
              </a:spcBef>
              <a:spcAft>
                <a:spcPts val="1134"/>
              </a:spcAft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Dua titik hanya </a:t>
            </a:r>
            <a:r>
              <a:rPr lang="en-US" sz="2800" b="0" strike="noStrike" spc="-1" dirty="0" err="1">
                <a:solidFill>
                  <a:srgbClr val="000000"/>
                </a:solidFill>
                <a:latin typeface="Times New Roman"/>
              </a:rPr>
              <a:t>dapat</a:t>
            </a:r>
            <a:r>
              <a:rPr lang="en-US" sz="2800" b="0" strike="noStrike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id-ID" sz="2800" b="0" strike="noStrike" spc="-1" dirty="0">
                <a:solidFill>
                  <a:srgbClr val="000000"/>
                </a:solidFill>
                <a:latin typeface="Times New Roman"/>
              </a:rPr>
              <a:t>terhubung dengan satu garis.  </a:t>
            </a:r>
            <a:endParaRPr lang="id-ID" sz="2800" b="0" strike="noStrike" spc="-1" dirty="0">
              <a:latin typeface="Arial"/>
            </a:endParaRPr>
          </a:p>
        </p:txBody>
      </p:sp>
      <p:sp>
        <p:nvSpPr>
          <p:cNvPr id="498" name="CustomShape 2"/>
          <p:cNvSpPr/>
          <p:nvPr/>
        </p:nvSpPr>
        <p:spPr>
          <a:xfrm>
            <a:off x="36216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Pengertian Graph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499" name="Line 3"/>
          <p:cNvSpPr/>
          <p:nvPr/>
        </p:nvSpPr>
        <p:spPr>
          <a:xfrm>
            <a:off x="42732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CustomShape 1"/>
          <p:cNvSpPr/>
          <p:nvPr/>
        </p:nvSpPr>
        <p:spPr>
          <a:xfrm>
            <a:off x="429840" y="1337400"/>
            <a:ext cx="1088280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Vertex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Edge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Size</a:t>
            </a:r>
            <a:endParaRPr lang="id-ID" sz="2800" b="0" strike="noStrike" spc="-1" dirty="0">
              <a:latin typeface="Cambria" panose="02040503050406030204" pitchFamily="18" charset="0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Degree</a:t>
            </a:r>
            <a:endParaRPr lang="id-ID" sz="2800" b="0" strike="noStrike" spc="-1" dirty="0" smtClean="0">
              <a:solidFill>
                <a:srgbClr val="000000"/>
              </a:solidFill>
              <a:latin typeface="Cambria" panose="02040503050406030204" pitchFamily="18" charset="0"/>
              <a:ea typeface="DejaVu Sans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Path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Cycle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Length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Distance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id-ID" sz="2800" spc="-1" dirty="0" smtClean="0">
                <a:solidFill>
                  <a:srgbClr val="000000"/>
                </a:solidFill>
                <a:latin typeface="Cambria" panose="02040503050406030204" pitchFamily="18" charset="0"/>
                <a:ea typeface="DejaVu Sans"/>
              </a:rPr>
              <a:t>Diameter</a:t>
            </a:r>
            <a:endParaRPr lang="id-ID" sz="2800" b="0" strike="noStrike" spc="-1" dirty="0">
              <a:latin typeface="Cambria" panose="02040503050406030204" pitchFamily="18" charset="0"/>
            </a:endParaRPr>
          </a:p>
        </p:txBody>
      </p:sp>
      <p:sp>
        <p:nvSpPr>
          <p:cNvPr id="501" name="CustomShape 2"/>
          <p:cNvSpPr/>
          <p:nvPr/>
        </p:nvSpPr>
        <p:spPr>
          <a:xfrm>
            <a:off x="36468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Istilah-istilah (Terms) Penting pada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Sebuah Graph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02" name="Line 3"/>
          <p:cNvSpPr/>
          <p:nvPr/>
        </p:nvSpPr>
        <p:spPr>
          <a:xfrm>
            <a:off x="42984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CustomShape 1"/>
          <p:cNvSpPr/>
          <p:nvPr/>
        </p:nvSpPr>
        <p:spPr>
          <a:xfrm>
            <a:off x="1141560" y="1727280"/>
            <a:ext cx="9905400" cy="406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Titik – titik tersebut disebut  </a:t>
            </a:r>
            <a:r>
              <a:rPr lang="id-ID" sz="3200" b="1" strike="noStrike" spc="-1">
                <a:solidFill>
                  <a:srgbClr val="FFFFFF"/>
                </a:solidFill>
                <a:latin typeface="바탕"/>
                <a:ea typeface="바탕"/>
              </a:rPr>
              <a:t>vertex</a:t>
            </a: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. </a:t>
            </a:r>
            <a:endParaRPr lang="id-ID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FFFFFF"/>
                </a:solidFill>
                <a:latin typeface="바탕"/>
                <a:ea typeface="바탕"/>
              </a:rPr>
              <a:t>Garis – garisnya disebut </a:t>
            </a:r>
            <a:r>
              <a:rPr lang="id-ID" sz="3200" b="1" strike="noStrike" spc="-1">
                <a:solidFill>
                  <a:srgbClr val="FFFFFF"/>
                </a:solidFill>
                <a:latin typeface="바탕"/>
                <a:ea typeface="바탕"/>
              </a:rPr>
              <a:t>edge.</a:t>
            </a:r>
            <a:endParaRPr lang="id-ID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id-ID" sz="3200" b="0" strike="noStrike" spc="-1">
              <a:latin typeface="Arial"/>
            </a:endParaRPr>
          </a:p>
        </p:txBody>
      </p:sp>
      <p:pic>
        <p:nvPicPr>
          <p:cNvPr id="504" name="Picture 1" descr="C:\Documents and Settings\TISI\Local Settings\Graph\1_files\lilgredver.gif"/>
          <p:cNvPicPr/>
          <p:nvPr/>
        </p:nvPicPr>
        <p:blipFill>
          <a:blip r:embed="rId2"/>
          <a:stretch/>
        </p:blipFill>
        <p:spPr>
          <a:xfrm>
            <a:off x="2216880" y="2029680"/>
            <a:ext cx="7960680" cy="4556520"/>
          </a:xfrm>
          <a:prstGeom prst="rect">
            <a:avLst/>
          </a:prstGeom>
          <a:ln>
            <a:noFill/>
          </a:ln>
        </p:spPr>
      </p:pic>
      <p:sp>
        <p:nvSpPr>
          <p:cNvPr id="505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Vertex </a:t>
            </a:r>
            <a:r>
              <a:rPr lang="id-ID" sz="3200" b="0" strike="noStrike" spc="-1" dirty="0">
                <a:solidFill>
                  <a:srgbClr val="000000"/>
                </a:solidFill>
                <a:latin typeface="Times New Roman"/>
                <a:ea typeface="Cambria"/>
              </a:rPr>
              <a:t>/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Times New Roman"/>
                <a:ea typeface="Cambria"/>
              </a:rPr>
              <a:t>Vertices dan Edge</a:t>
            </a:r>
            <a:endParaRPr lang="id-ID" sz="3200" b="0" strike="noStrike" spc="-1" dirty="0">
              <a:latin typeface="Arial"/>
            </a:endParaRPr>
          </a:p>
        </p:txBody>
      </p:sp>
      <p:sp>
        <p:nvSpPr>
          <p:cNvPr id="506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CustomShape 1"/>
          <p:cNvSpPr/>
          <p:nvPr/>
        </p:nvSpPr>
        <p:spPr>
          <a:xfrm>
            <a:off x="209520" y="2350440"/>
            <a:ext cx="5156280" cy="359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entury Gothic"/>
              </a:rPr>
              <a:t> </a:t>
            </a:r>
            <a:endParaRPr lang="id-ID" sz="3200" b="0" strike="noStrike" spc="-1" dirty="0">
              <a:latin typeface="Arial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id-ID" sz="3200" b="1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Size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=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banyaknya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</a:rPr>
              <a:t>vertex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 pada sebuah graph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Cambria" panose="02040503050406030204" pitchFamily="18" charset="0"/>
            </a:endParaRPr>
          </a:p>
          <a:p>
            <a:pPr marL="465120" indent="-46440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Graph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ini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3200" b="0" strike="noStrike" spc="-1" dirty="0" err="1">
                <a:solidFill>
                  <a:srgbClr val="000000"/>
                </a:solidFill>
                <a:latin typeface="Cambria" panose="02040503050406030204" pitchFamily="18" charset="0"/>
              </a:rPr>
              <a:t>memiliki</a:t>
            </a:r>
            <a:r>
              <a:rPr lang="en-US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size 6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dirty="0">
                <a:latin typeface="Cambria" panose="02040503050406030204" pitchFamily="18" charset="0"/>
              </a:rPr>
              <a:t/>
            </a:r>
            <a:br>
              <a:rPr dirty="0">
                <a:latin typeface="Cambria" panose="02040503050406030204" pitchFamily="18" charset="0"/>
              </a:rPr>
            </a:b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08" name="Picture 1" descr="C:\Documents and Settings\TISI\Local Settings\Graph\1_files\lilgredver.gif"/>
          <p:cNvPicPr/>
          <p:nvPr/>
        </p:nvPicPr>
        <p:blipFill>
          <a:blip r:embed="rId2"/>
          <a:stretch/>
        </p:blipFill>
        <p:spPr>
          <a:xfrm>
            <a:off x="5612760" y="2216880"/>
            <a:ext cx="6520680" cy="3732120"/>
          </a:xfrm>
          <a:prstGeom prst="rect">
            <a:avLst/>
          </a:prstGeom>
          <a:ln>
            <a:noFill/>
          </a:ln>
        </p:spPr>
      </p:pic>
      <p:sp>
        <p:nvSpPr>
          <p:cNvPr id="509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Size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10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CustomShape 1"/>
          <p:cNvSpPr/>
          <p:nvPr/>
        </p:nvSpPr>
        <p:spPr>
          <a:xfrm>
            <a:off x="313920" y="2221560"/>
            <a:ext cx="6280200" cy="425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1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Degree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dari </a:t>
            </a:r>
            <a:r>
              <a:rPr lang="id-ID" sz="3200" b="0" strike="noStrike" spc="-1" dirty="0" smtClean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sebuah vertex 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pada sebuah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  <a:ea typeface="바탕"/>
              </a:rPr>
              <a:t>graph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adalah jumlah </a:t>
            </a:r>
            <a:r>
              <a:rPr lang="id-ID" sz="3200" b="0" u="sng" strike="noStrike" spc="-1" dirty="0">
                <a:solidFill>
                  <a:srgbClr val="000000"/>
                </a:solidFill>
                <a:uFillTx/>
                <a:latin typeface="Cambria" panose="02040503050406030204" pitchFamily="18" charset="0"/>
                <a:ea typeface="바탕"/>
              </a:rPr>
              <a:t>edges</a:t>
            </a: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 yang terhubung dengan  vertex tersebut.</a:t>
            </a: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endParaRPr lang="id-ID" sz="3200" b="0" strike="noStrike" spc="-1" dirty="0"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id-ID" sz="3200" b="0" strike="noStrike" spc="-1" dirty="0">
                <a:solidFill>
                  <a:srgbClr val="000000"/>
                </a:solidFill>
                <a:latin typeface="Cambria" panose="02040503050406030204" pitchFamily="18" charset="0"/>
                <a:ea typeface="바탕"/>
              </a:rPr>
              <a:t>Angka-angka pada gambar di samping menunjukkan degree dari setiap vertex.</a:t>
            </a:r>
            <a:endParaRPr lang="id-ID" sz="3200" b="0" strike="noStrike" spc="-1" dirty="0">
              <a:latin typeface="Cambria" panose="02040503050406030204" pitchFamily="18" charset="0"/>
            </a:endParaRPr>
          </a:p>
        </p:txBody>
      </p:sp>
      <p:pic>
        <p:nvPicPr>
          <p:cNvPr id="512" name="Picture 1" descr="C:\Documents and Settings\TISI\Local Settings\Graph\2_files\lildegex1.gif"/>
          <p:cNvPicPr/>
          <p:nvPr/>
        </p:nvPicPr>
        <p:blipFill>
          <a:blip r:embed="rId2"/>
          <a:stretch/>
        </p:blipFill>
        <p:spPr>
          <a:xfrm>
            <a:off x="6773040" y="2121840"/>
            <a:ext cx="4828320" cy="4599360"/>
          </a:xfrm>
          <a:prstGeom prst="rect">
            <a:avLst/>
          </a:prstGeom>
          <a:ln>
            <a:noFill/>
          </a:ln>
        </p:spPr>
      </p:pic>
      <p:sp>
        <p:nvSpPr>
          <p:cNvPr id="513" name="CustomShape 2"/>
          <p:cNvSpPr/>
          <p:nvPr/>
        </p:nvSpPr>
        <p:spPr>
          <a:xfrm>
            <a:off x="367200" y="0"/>
            <a:ext cx="9905400" cy="70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id-ID" sz="3200" b="0" strike="noStrike" spc="-1">
                <a:solidFill>
                  <a:srgbClr val="000000"/>
                </a:solidFill>
                <a:latin typeface="Times New Roman"/>
                <a:ea typeface="Cambria"/>
              </a:rPr>
              <a:t>Degree</a:t>
            </a:r>
            <a:endParaRPr lang="id-ID" sz="3200" b="0" strike="noStrike" spc="-1">
              <a:latin typeface="Arial"/>
            </a:endParaRPr>
          </a:p>
        </p:txBody>
      </p:sp>
      <p:sp>
        <p:nvSpPr>
          <p:cNvPr id="514" name="Line 3"/>
          <p:cNvSpPr/>
          <p:nvPr/>
        </p:nvSpPr>
        <p:spPr>
          <a:xfrm>
            <a:off x="432360" y="629280"/>
            <a:ext cx="11182680" cy="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13989</TotalTime>
  <Words>332</Words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바탕</vt:lpstr>
      <vt:lpstr>Arial</vt:lpstr>
      <vt:lpstr>Cambria</vt:lpstr>
      <vt:lpstr>Century Gothic</vt:lpstr>
      <vt:lpstr>DejaVu Sans</vt:lpstr>
      <vt:lpstr>Symbol</vt:lpstr>
      <vt:lpstr>Times New Roman</vt:lpstr>
      <vt:lpstr>Tw Cen MT</vt:lpstr>
      <vt:lpstr>Wingdings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/>
  <dc:description/>
  <dcterms:created xsi:type="dcterms:W3CDTF">2013-09-02T01:09:44Z</dcterms:created>
  <dcterms:modified xsi:type="dcterms:W3CDTF">2020-06-09T02:47:42Z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40</vt:i4>
  </property>
</Properties>
</file>