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0"/>
  </p:notesMasterIdLst>
  <p:sldIdLst>
    <p:sldId id="303" r:id="rId2"/>
    <p:sldId id="440" r:id="rId3"/>
    <p:sldId id="441" r:id="rId4"/>
    <p:sldId id="443" r:id="rId5"/>
    <p:sldId id="447" r:id="rId6"/>
    <p:sldId id="442" r:id="rId7"/>
    <p:sldId id="445" r:id="rId8"/>
    <p:sldId id="397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2494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9808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826134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</a:rPr>
              <a:t>Struktur</a:t>
            </a:r>
            <a:r>
              <a:rPr lang="en-US" sz="6000" dirty="0">
                <a:solidFill>
                  <a:schemeClr val="bg1"/>
                </a:solidFill>
              </a:rPr>
              <a:t> Data dan </a:t>
            </a:r>
            <a:r>
              <a:rPr lang="en-US" sz="6000" dirty="0" err="1">
                <a:solidFill>
                  <a:schemeClr val="bg1"/>
                </a:solidFill>
              </a:rPr>
              <a:t>Algoritma</a:t>
            </a:r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IFA107 (</a:t>
            </a:r>
            <a:r>
              <a:rPr lang="en-US" sz="4400" dirty="0" err="1">
                <a:solidFill>
                  <a:schemeClr val="bg1"/>
                </a:solidFill>
              </a:rPr>
              <a:t>Klas</a:t>
            </a:r>
            <a:r>
              <a:rPr lang="en-US" sz="4400" dirty="0">
                <a:solidFill>
                  <a:schemeClr val="bg1"/>
                </a:solidFill>
              </a:rPr>
              <a:t> A), IFA106 (</a:t>
            </a:r>
            <a:r>
              <a:rPr lang="en-US" sz="4400" dirty="0" err="1">
                <a:solidFill>
                  <a:schemeClr val="bg1"/>
                </a:solidFill>
              </a:rPr>
              <a:t>Klas</a:t>
            </a:r>
            <a:r>
              <a:rPr lang="en-US" sz="4400" dirty="0">
                <a:solidFill>
                  <a:schemeClr val="bg1"/>
                </a:solidFill>
              </a:rPr>
              <a:t> B)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66267" y="4259813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Ke-9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Queue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5"/>
            <a:ext cx="11247978" cy="5323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Queue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berarti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kehidupan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sehari-hari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orang-orang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menunggu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kedatangan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bus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kereta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orang-orang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membeli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tiket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bioskop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orang-orang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menunggu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dilayani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petugas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customer service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teller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8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6"/>
            <a:ext cx="11247978" cy="104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Bayangkan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berdiri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mengantri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orang-orang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membayar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pasar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swalayan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Orang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dilayani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D239C319-FCD9-4D68-BF08-43D8A2DFD31D}"/>
              </a:ext>
            </a:extLst>
          </p:cNvPr>
          <p:cNvSpPr txBox="1">
            <a:spLocks/>
          </p:cNvSpPr>
          <p:nvPr/>
        </p:nvSpPr>
        <p:spPr>
          <a:xfrm>
            <a:off x="393862" y="5418483"/>
            <a:ext cx="11404276" cy="976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datang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H paling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dilayani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disebut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first in first out (</a:t>
            </a:r>
            <a:r>
              <a:rPr lang="en-US" sz="1800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fifo</a:t>
            </a:r>
            <a:r>
              <a:rPr lang="en-US" sz="1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datang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B paling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akhir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dilayani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disebut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last in last out (</a:t>
            </a:r>
            <a:r>
              <a:rPr lang="en-US" sz="1800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lilo</a:t>
            </a:r>
            <a:r>
              <a:rPr lang="en-US" sz="1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demikian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 juga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disebut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mekanisme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fifo</a:t>
            </a:r>
            <a:r>
              <a:rPr lang="en-US" sz="1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sz="1800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lilo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id-ID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5D7FBF3F-5EF5-4BB1-A784-B18825A466A2}"/>
              </a:ext>
            </a:extLst>
          </p:cNvPr>
          <p:cNvGrpSpPr/>
          <p:nvPr/>
        </p:nvGrpSpPr>
        <p:grpSpPr>
          <a:xfrm>
            <a:off x="3346367" y="2137744"/>
            <a:ext cx="5758333" cy="3257873"/>
            <a:chOff x="3346367" y="2137744"/>
            <a:chExt cx="5758333" cy="325787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1F5955DE-C11D-4FCA-AE36-D449B6FF19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6367" y="2137744"/>
              <a:ext cx="5758333" cy="3100641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6B3FA769-B4B1-4F00-AF7C-A13E49C37FC6}"/>
                </a:ext>
              </a:extLst>
            </p:cNvPr>
            <p:cNvSpPr txBox="1"/>
            <p:nvPr/>
          </p:nvSpPr>
          <p:spPr>
            <a:xfrm>
              <a:off x="3574472" y="4411202"/>
              <a:ext cx="4062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B      G             L    S      T       K         H 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175E1AF7-299F-4943-ACEF-D1003016613F}"/>
                </a:ext>
              </a:extLst>
            </p:cNvPr>
            <p:cNvSpPr/>
            <p:nvPr/>
          </p:nvSpPr>
          <p:spPr>
            <a:xfrm>
              <a:off x="3346367" y="4943198"/>
              <a:ext cx="5758333" cy="4524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718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6"/>
            <a:ext cx="11247978" cy="104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Queue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menerapkan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meknisme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fist in first out, last in last out.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D239C319-FCD9-4D68-BF08-43D8A2DFD31D}"/>
              </a:ext>
            </a:extLst>
          </p:cNvPr>
          <p:cNvSpPr txBox="1">
            <a:spLocks/>
          </p:cNvSpPr>
          <p:nvPr/>
        </p:nvSpPr>
        <p:spPr>
          <a:xfrm>
            <a:off x="393861" y="4419056"/>
            <a:ext cx="11404276" cy="976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 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memori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data H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dieksekusi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tahap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selanjutnya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 B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memori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antrian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data B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dieksekusi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tahap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selanjutnya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xmlns="" id="{238F75CA-1D4C-4669-80B2-4F5F49B487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148552"/>
              </p:ext>
            </p:extLst>
          </p:nvPr>
        </p:nvGraphicFramePr>
        <p:xfrm>
          <a:off x="2770449" y="3002131"/>
          <a:ext cx="6651101" cy="311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3" imgW="4276907" imgH="200152" progId="Excel.Sheet.12">
                  <p:embed/>
                </p:oleObj>
              </mc:Choice>
              <mc:Fallback>
                <p:oleObj name="Worksheet" r:id="rId3" imgW="4276907" imgH="200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0449" y="3002131"/>
                        <a:ext cx="6651101" cy="3110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7CE8B53B-8851-4D09-9A55-DCC0CB31322E}"/>
              </a:ext>
            </a:extLst>
          </p:cNvPr>
          <p:cNvCxnSpPr/>
          <p:nvPr/>
        </p:nvCxnSpPr>
        <p:spPr>
          <a:xfrm>
            <a:off x="1911927" y="3133919"/>
            <a:ext cx="641268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0D12183E-46EE-4D20-9CE5-83332243EFAD}"/>
              </a:ext>
            </a:extLst>
          </p:cNvPr>
          <p:cNvCxnSpPr/>
          <p:nvPr/>
        </p:nvCxnSpPr>
        <p:spPr>
          <a:xfrm>
            <a:off x="9624495" y="3131561"/>
            <a:ext cx="641268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76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Penerapan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5"/>
            <a:ext cx="11247978" cy="5323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penyusunan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elemen-elemen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angka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karakter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memori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sedemikian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disimpan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dibaca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dieksekusi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awal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instruksi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berikutnya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dibaca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dieksekusi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instruksi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berikutnya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Queue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salah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mekanisme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penyimpanan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sementara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amat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non AI.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7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Code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Queue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4" y="708818"/>
            <a:ext cx="10482408" cy="3933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Contoh code dapat dilihat pada file doc terlampir. </a:t>
            </a:r>
          </a:p>
          <a:p>
            <a:pPr marL="0" indent="0" fontAlgn="base"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ealisasi pemrograan dan pembahasan akan dilakukan di kelas secara live.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3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endParaRPr lang="id-ID" sz="440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4000" y="2634086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11071</TotalTime>
  <Words>334</Words>
  <PresentationFormat>Widescreen</PresentationFormat>
  <Paragraphs>47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Circuit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2013-09-02T01:09:44Z</dcterms:created>
  <dcterms:modified xsi:type="dcterms:W3CDTF">2020-06-09T01:53:14Z</dcterms:modified>
</cp:coreProperties>
</file>