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E5068-5397-4E1C-B68A-EE1B4631A3DC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7823A-3262-45AA-9EC4-AC8345131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379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E5068-5397-4E1C-B68A-EE1B4631A3DC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7823A-3262-45AA-9EC4-AC8345131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706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E5068-5397-4E1C-B68A-EE1B4631A3DC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7823A-3262-45AA-9EC4-AC8345131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917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E5068-5397-4E1C-B68A-EE1B4631A3DC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7823A-3262-45AA-9EC4-AC8345131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977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E5068-5397-4E1C-B68A-EE1B4631A3DC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7823A-3262-45AA-9EC4-AC8345131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428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E5068-5397-4E1C-B68A-EE1B4631A3DC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7823A-3262-45AA-9EC4-AC8345131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267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E5068-5397-4E1C-B68A-EE1B4631A3DC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7823A-3262-45AA-9EC4-AC8345131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913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E5068-5397-4E1C-B68A-EE1B4631A3DC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7823A-3262-45AA-9EC4-AC8345131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500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E5068-5397-4E1C-B68A-EE1B4631A3DC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7823A-3262-45AA-9EC4-AC8345131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144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E5068-5397-4E1C-B68A-EE1B4631A3DC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7823A-3262-45AA-9EC4-AC8345131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936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E5068-5397-4E1C-B68A-EE1B4631A3DC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7823A-3262-45AA-9EC4-AC8345131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897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7E5068-5397-4E1C-B68A-EE1B4631A3DC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7823A-3262-45AA-9EC4-AC8345131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797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b="1" dirty="0" err="1" smtClean="0"/>
              <a:t>Latihan</a:t>
            </a:r>
            <a:r>
              <a:rPr lang="en-US" b="1" dirty="0" smtClean="0"/>
              <a:t> </a:t>
            </a:r>
            <a:r>
              <a:rPr lang="en-US" b="1" dirty="0" err="1" smtClean="0"/>
              <a:t>Soal</a:t>
            </a:r>
            <a:r>
              <a:rPr lang="en-US" b="1" dirty="0" smtClean="0"/>
              <a:t> </a:t>
            </a:r>
            <a:r>
              <a:rPr lang="en-US" b="1" dirty="0" err="1" smtClean="0"/>
              <a:t>Pra</a:t>
            </a:r>
            <a:r>
              <a:rPr lang="en-US" b="1" dirty="0" smtClean="0"/>
              <a:t> UTS</a:t>
            </a:r>
            <a:endParaRPr lang="en-US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en-US" b="1" dirty="0" smtClean="0"/>
              <a:t>Pseudo Code</a:t>
            </a:r>
          </a:p>
          <a:p>
            <a:pPr algn="l"/>
            <a:r>
              <a:rPr lang="en-US" b="1" dirty="0" smtClean="0"/>
              <a:t>Flowchart</a:t>
            </a:r>
          </a:p>
          <a:p>
            <a:pPr algn="l"/>
            <a:r>
              <a:rPr lang="en-US" b="1" dirty="0" err="1" smtClean="0"/>
              <a:t>Perulangan</a:t>
            </a:r>
            <a:endParaRPr lang="en-US" b="1" dirty="0" smtClean="0"/>
          </a:p>
          <a:p>
            <a:pPr algn="l"/>
            <a:r>
              <a:rPr lang="en-US" b="1" dirty="0" err="1" smtClean="0"/>
              <a:t>Percabangan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14072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Latihan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id-ID" dirty="0"/>
              <a:t>Tentukan besarnya potongan dari pembelian barang yang diberikan seorang pembeli, dengan kriteria :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id-ID" dirty="0" smtClean="0"/>
              <a:t>Tidak </a:t>
            </a:r>
            <a:r>
              <a:rPr lang="id-ID" dirty="0"/>
              <a:t>ada potongan jika total pembelian kurang dari Rp. </a:t>
            </a:r>
            <a:r>
              <a:rPr lang="en-US" dirty="0" smtClean="0"/>
              <a:t>1</a:t>
            </a:r>
            <a:r>
              <a:rPr lang="id-ID" dirty="0" smtClean="0"/>
              <a:t>50.000</a:t>
            </a:r>
            <a:r>
              <a:rPr lang="id-ID" dirty="0"/>
              <a:t>,-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id-ID" dirty="0" smtClean="0"/>
              <a:t>Jika </a:t>
            </a:r>
            <a:r>
              <a:rPr lang="id-ID" dirty="0"/>
              <a:t>total pembelian lebih dari atau sama dengan Rp. </a:t>
            </a:r>
            <a:r>
              <a:rPr lang="en-US" dirty="0" smtClean="0"/>
              <a:t>1</a:t>
            </a:r>
            <a:r>
              <a:rPr lang="id-ID" dirty="0" smtClean="0"/>
              <a:t>50.000</a:t>
            </a:r>
            <a:r>
              <a:rPr lang="id-ID" dirty="0"/>
              <a:t>,- potongan yang diterima sebesar 20% dari total </a:t>
            </a:r>
            <a:r>
              <a:rPr lang="id-ID" dirty="0" smtClean="0"/>
              <a:t>pembelian</a:t>
            </a:r>
            <a:r>
              <a:rPr lang="en-US" dirty="0" smtClean="0"/>
              <a:t>;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id-ID" dirty="0" smtClean="0"/>
              <a:t>Jika total pembelian lebih dari atau sama dengan Rp. </a:t>
            </a:r>
            <a:r>
              <a:rPr lang="en-US" dirty="0" smtClean="0"/>
              <a:t>75</a:t>
            </a:r>
            <a:r>
              <a:rPr lang="id-ID" dirty="0" smtClean="0"/>
              <a:t>.000</a:t>
            </a:r>
            <a:r>
              <a:rPr lang="en-US" dirty="0" smtClean="0"/>
              <a:t>, </a:t>
            </a:r>
            <a:r>
              <a:rPr lang="en-US" dirty="0" err="1" smtClean="0"/>
              <a:t>pembeli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memperoleh</a:t>
            </a:r>
            <a:r>
              <a:rPr lang="en-US" dirty="0" smtClean="0"/>
              <a:t> 1 stamp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954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Latihan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id-ID" dirty="0"/>
              <a:t>Suatu perusahaan memberikan komisi kepada para selesman dengan ketentuan sebagai berikut: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id-ID" dirty="0" smtClean="0"/>
              <a:t>Bila </a:t>
            </a:r>
            <a:r>
              <a:rPr lang="id-ID" dirty="0"/>
              <a:t>salesman dapat menjual barang hingga Rp. 200.000 ,- , akan diberikan uang jasa sebesar Rp. 10.000 ditambah dengan uang komisi Rp. 10% dari pendapatan yang diperoleh hari itu.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id-ID" dirty="0" smtClean="0"/>
              <a:t>Bila </a:t>
            </a:r>
            <a:r>
              <a:rPr lang="id-ID" dirty="0"/>
              <a:t>salesman dapat menjual barang diatas Rp. 200.000 ,- , akan diberikan uang jasa sebesar Rp. 20.000 ditambah dengan uang komisi Rp. 15% dari pendapatan yang diperoleh hari itu.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id-ID" dirty="0" smtClean="0"/>
              <a:t>Bila </a:t>
            </a:r>
            <a:r>
              <a:rPr lang="id-ID" dirty="0"/>
              <a:t>salesman dapat menjual barang diatas Rp. 500.000 ,- , akan diberikan uang jasa sebesar Rp. 30.000 ditambah dengan uang komisi Rp. 20% dari pendapatan yangdiperoleh hari itu.</a:t>
            </a:r>
          </a:p>
        </p:txBody>
      </p:sp>
    </p:spTree>
    <p:extLst>
      <p:ext uri="{BB962C8B-B14F-4D97-AF65-F5344CB8AC3E}">
        <p14:creationId xmlns:p14="http://schemas.microsoft.com/office/powerpoint/2010/main" val="2623698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Latihan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Silahkan</a:t>
            </a:r>
            <a:r>
              <a:rPr lang="en-US" dirty="0" smtClean="0"/>
              <a:t> </a:t>
            </a:r>
            <a:r>
              <a:rPr lang="en-US" dirty="0" err="1" smtClean="0"/>
              <a:t>urutkan</a:t>
            </a:r>
            <a:r>
              <a:rPr lang="en-US" dirty="0" smtClean="0"/>
              <a:t> </a:t>
            </a:r>
            <a:r>
              <a:rPr lang="en-US" dirty="0" err="1" smtClean="0"/>
              <a:t>bilangan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sorting (min 2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pilihan</a:t>
            </a:r>
            <a:r>
              <a:rPr lang="en-US" dirty="0" smtClean="0"/>
              <a:t> menu) 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10  6  4  3  1  8  7  2  9  5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610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223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Latihan Soal Pra UTS</vt:lpstr>
      <vt:lpstr>Latihan Soal</vt:lpstr>
      <vt:lpstr>Latihan Soal</vt:lpstr>
      <vt:lpstr>Latihan Soal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Latihan Soal</dc:title>
  <dc:creator>HP</dc:creator>
  <cp:lastModifiedBy>HP</cp:lastModifiedBy>
  <cp:revision>2</cp:revision>
  <dcterms:created xsi:type="dcterms:W3CDTF">2020-03-11T05:57:55Z</dcterms:created>
  <dcterms:modified xsi:type="dcterms:W3CDTF">2020-03-11T06:03:30Z</dcterms:modified>
</cp:coreProperties>
</file>