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66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3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87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65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67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2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7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88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69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en-US" sz="6600" b="1" dirty="0" smtClean="0"/>
              <a:t>STRUKTUR DATA DAN ALGORITMA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3401" y="4960137"/>
            <a:ext cx="3362362" cy="1072230"/>
          </a:xfrm>
        </p:spPr>
        <p:txBody>
          <a:bodyPr anchor="t">
            <a:noAutofit/>
          </a:bodyPr>
          <a:lstStyle/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Pertemuan</a:t>
            </a:r>
            <a:r>
              <a:rPr lang="en-US" sz="2400" b="1" dirty="0" smtClean="0">
                <a:solidFill>
                  <a:schemeClr val="tx1"/>
                </a:solidFill>
              </a:rPr>
              <a:t> 6 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Algoritma</a:t>
            </a:r>
            <a:r>
              <a:rPr lang="en-US" sz="2400" b="1" dirty="0" smtClean="0">
                <a:solidFill>
                  <a:schemeClr val="tx1"/>
                </a:solidFill>
              </a:rPr>
              <a:t> Sorting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Rabu</a:t>
            </a:r>
            <a:r>
              <a:rPr lang="en-US" sz="2400" b="1" dirty="0" smtClean="0">
                <a:solidFill>
                  <a:schemeClr val="tx1"/>
                </a:solidFill>
              </a:rPr>
              <a:t>, 11 </a:t>
            </a:r>
            <a:r>
              <a:rPr lang="en-US" sz="2400" b="1" dirty="0" err="1" smtClean="0">
                <a:solidFill>
                  <a:schemeClr val="tx1"/>
                </a:solidFill>
              </a:rPr>
              <a:t>Maret</a:t>
            </a:r>
            <a:r>
              <a:rPr lang="en-US" sz="2400" b="1" dirty="0" smtClean="0">
                <a:solidFill>
                  <a:schemeClr val="tx1"/>
                </a:solidFill>
              </a:rPr>
              <a:t> 2020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Safitri</a:t>
            </a:r>
            <a:r>
              <a:rPr lang="en-US" sz="2400" b="1" dirty="0" smtClean="0">
                <a:solidFill>
                  <a:schemeClr val="tx1"/>
                </a:solidFill>
              </a:rPr>
              <a:t> Jaya, </a:t>
            </a:r>
            <a:r>
              <a:rPr lang="en-US" sz="2400" b="1" dirty="0" err="1" smtClean="0">
                <a:solidFill>
                  <a:schemeClr val="tx1"/>
                </a:solidFill>
              </a:rPr>
              <a:t>S.Kom</a:t>
            </a:r>
            <a:r>
              <a:rPr lang="en-US" sz="2400" b="1" dirty="0" smtClean="0">
                <a:solidFill>
                  <a:schemeClr val="tx1"/>
                </a:solidFill>
              </a:rPr>
              <a:t>, M.T.I</a:t>
            </a:r>
          </a:p>
        </p:txBody>
      </p:sp>
    </p:spTree>
    <p:extLst>
      <p:ext uri="{BB962C8B-B14F-4D97-AF65-F5344CB8AC3E}">
        <p14:creationId xmlns:p14="http://schemas.microsoft.com/office/powerpoint/2010/main" val="292117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sorting : </a:t>
            </a:r>
            <a:br>
              <a:rPr lang="en-US" dirty="0"/>
            </a:br>
            <a:r>
              <a:rPr lang="en-US" dirty="0" smtClean="0"/>
              <a:t>exchange </a:t>
            </a:r>
            <a:r>
              <a:rPr lang="en-US" dirty="0"/>
              <a:t>Sort (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 fontAlgn="base">
              <a:buFont typeface="Wingdings" panose="05000000000000000000" pitchFamily="2" charset="2"/>
              <a:buChar char="q"/>
            </a:pPr>
            <a:r>
              <a:rPr lang="en-US" dirty="0"/>
              <a:t>Exchange sort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Bubble Sort. </a:t>
            </a:r>
            <a:r>
              <a:rPr lang="en-US" dirty="0" err="1"/>
              <a:t>Banyak</a:t>
            </a:r>
            <a:r>
              <a:rPr lang="en-US" dirty="0"/>
              <a:t> yang </a:t>
            </a:r>
            <a:r>
              <a:rPr lang="en-US" dirty="0" err="1"/>
              <a:t>mengatakan</a:t>
            </a:r>
            <a:r>
              <a:rPr lang="en-US" dirty="0"/>
              <a:t> Bubble Sort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Exchange Sort. </a:t>
            </a:r>
            <a:r>
              <a:rPr lang="en-US" dirty="0" err="1"/>
              <a:t>Pebedaannya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elemen-elemennya</a:t>
            </a:r>
            <a:r>
              <a:rPr lang="en-US" dirty="0"/>
              <a:t>.</a:t>
            </a:r>
          </a:p>
          <a:p>
            <a:pPr marL="355600" indent="-355600" fontAlgn="base">
              <a:buFont typeface="Wingdings" panose="05000000000000000000" pitchFamily="2" charset="2"/>
              <a:buChar char="q"/>
            </a:pPr>
            <a:r>
              <a:rPr lang="en-US" dirty="0"/>
              <a:t>Exchange sort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array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(pivot).</a:t>
            </a:r>
          </a:p>
          <a:p>
            <a:pPr marL="355600" indent="-355600" fontAlgn="base">
              <a:buFont typeface="Wingdings" panose="05000000000000000000" pitchFamily="2" charset="2"/>
              <a:buChar char="q"/>
            </a:pPr>
            <a:r>
              <a:rPr lang="en-US" dirty="0" err="1"/>
              <a:t>Sedangkan</a:t>
            </a:r>
            <a:r>
              <a:rPr lang="en-US" dirty="0"/>
              <a:t> Bubble sort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/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/</a:t>
            </a:r>
            <a:r>
              <a:rPr lang="en-US" dirty="0" err="1"/>
              <a:t>sesudahnya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(pivot)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/</a:t>
            </a:r>
            <a:r>
              <a:rPr lang="en-US" dirty="0" err="1"/>
              <a:t>sesudahnya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,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Ilustrasi</a:t>
            </a:r>
            <a:r>
              <a:rPr lang="en-US" dirty="0" smtClean="0"/>
              <a:t> exchange sort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2413" t="12827" r="27727" b="20569"/>
          <a:stretch/>
        </p:blipFill>
        <p:spPr>
          <a:xfrm>
            <a:off x="2593073" y="1665026"/>
            <a:ext cx="5595583" cy="525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7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Ilustrasi</a:t>
            </a:r>
            <a:r>
              <a:rPr lang="en-US" dirty="0" smtClean="0"/>
              <a:t> exchange sort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2728" t="21595" r="27938" b="50607"/>
          <a:stretch/>
        </p:blipFill>
        <p:spPr>
          <a:xfrm>
            <a:off x="1392071" y="2224584"/>
            <a:ext cx="8587097" cy="341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82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sorting : </a:t>
            </a:r>
            <a:br>
              <a:rPr lang="en-US" dirty="0"/>
            </a:br>
            <a:r>
              <a:rPr lang="en-US" dirty="0" smtClean="0"/>
              <a:t>Shell </a:t>
            </a:r>
            <a:r>
              <a:rPr lang="en-US" dirty="0"/>
              <a:t>Sort (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gelembung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2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2 </a:t>
            </a:r>
            <a:r>
              <a:rPr lang="en-US" dirty="0" err="1"/>
              <a:t>bilangan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 smtClean="0"/>
              <a:t>dibandingkan</a:t>
            </a:r>
            <a:endParaRPr lang="en-US" dirty="0"/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data </a:t>
            </a:r>
            <a:r>
              <a:rPr lang="en-US" dirty="0" err="1"/>
              <a:t>bilangan</a:t>
            </a:r>
            <a:r>
              <a:rPr lang="en-US" dirty="0"/>
              <a:t> 4,1,3,2,5,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diterjemahkan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1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4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5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5. Shell short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deret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2,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5/2 </a:t>
            </a:r>
            <a:r>
              <a:rPr lang="en-US" dirty="0" err="1"/>
              <a:t>dianggap</a:t>
            </a:r>
            <a:r>
              <a:rPr lang="en-US" dirty="0"/>
              <a:t> 2.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dirty="0" smtClean="0"/>
              <a:t>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2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4 </a:t>
            </a:r>
            <a:r>
              <a:rPr lang="en-US" dirty="0" err="1"/>
              <a:t>adalah</a:t>
            </a:r>
            <a:r>
              <a:rPr lang="en-US" dirty="0"/>
              <a:t> 3,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1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3. Shell sort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di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jarak-jarak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hitungan</a:t>
            </a:r>
            <a:r>
              <a:rPr lang="en-US" dirty="0"/>
              <a:t> </a:t>
            </a:r>
            <a:r>
              <a:rPr lang="en-US" dirty="0" err="1"/>
              <a:t>mundur</a:t>
            </a:r>
            <a:r>
              <a:rPr lang="en-US" dirty="0"/>
              <a:t>.</a:t>
            </a:r>
            <a:r>
              <a:rPr lang="en-U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Ilustrasi</a:t>
            </a:r>
            <a:r>
              <a:rPr lang="en-US" dirty="0" smtClean="0"/>
              <a:t> shell sort</a:t>
            </a:r>
            <a:endParaRPr lang="en-US" dirty="0"/>
          </a:p>
        </p:txBody>
      </p:sp>
      <p:pic>
        <p:nvPicPr>
          <p:cNvPr id="2052" name="Picture 4" descr="Image result for shell sort c++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164" y="150127"/>
            <a:ext cx="4583845" cy="6578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37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shell sort c++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231" y="0"/>
            <a:ext cx="7539646" cy="686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35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shell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jarak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&lt;-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jarak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&gt;1)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kerjakan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3-12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jarak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&lt;-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jarak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&lt;-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= 1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kerjakan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6-12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&lt;-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j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&lt;-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(j&lt;N-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jarak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kerjakan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9-12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&lt;- j +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jarak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(Data[j] &gt; Data[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])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Tukar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(&amp;Data[j],&amp;Data[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])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=1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34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655</TotalTime>
  <Words>299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STRUKTUR DATA DAN ALGORITMA</vt:lpstr>
      <vt:lpstr>Metode sorting :  exchange Sort (metode Tukar)</vt:lpstr>
      <vt:lpstr>Ilustrasi exchange sort</vt:lpstr>
      <vt:lpstr>Ilustrasi exchange sort</vt:lpstr>
      <vt:lpstr>Metode sorting :  Shell Sort (metode gelembung)</vt:lpstr>
      <vt:lpstr>Ilustrasi shell sort</vt:lpstr>
      <vt:lpstr>PowerPoint Presentation</vt:lpstr>
      <vt:lpstr>Algoritma shell sort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54</cp:revision>
  <dcterms:created xsi:type="dcterms:W3CDTF">2020-02-12T01:47:13Z</dcterms:created>
  <dcterms:modified xsi:type="dcterms:W3CDTF">2020-03-04T05:13:09Z</dcterms:modified>
</cp:coreProperties>
</file>