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D6ACB-103C-4718-B324-95F880A203F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37E535-9689-49B9-8CAE-59BB87AB2CE3}">
      <dgm:prSet phldrT="[Text]" custT="1"/>
      <dgm:spPr/>
      <dgm:t>
        <a:bodyPr/>
        <a:lstStyle/>
        <a:p>
          <a:r>
            <a:rPr lang="en-US" sz="1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Tipe</a:t>
          </a:r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 data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C41501-AADD-4E79-BA28-2D293555136A}" type="parTrans" cxnId="{5B9D2CF2-C90A-4A5F-833E-0554D4ACBB51}">
      <dgm:prSet/>
      <dgm:spPr/>
      <dgm:t>
        <a:bodyPr/>
        <a:lstStyle/>
        <a:p>
          <a:endParaRPr lang="en-US"/>
        </a:p>
      </dgm:t>
    </dgm:pt>
    <dgm:pt modelId="{4ED1E7E6-8073-4C17-BD17-7C013678DA73}" type="sibTrans" cxnId="{5B9D2CF2-C90A-4A5F-833E-0554D4ACBB51}">
      <dgm:prSet/>
      <dgm:spPr/>
      <dgm:t>
        <a:bodyPr/>
        <a:lstStyle/>
        <a:p>
          <a:endParaRPr lang="en-US"/>
        </a:p>
      </dgm:t>
    </dgm:pt>
    <dgm:pt modelId="{D44796FF-C1AA-486F-842C-26C65D3C092C}">
      <dgm:prSet phldrT="[Text]" custT="1"/>
      <dgm:spPr/>
      <dgm:t>
        <a:bodyPr/>
        <a:lstStyle/>
        <a:p>
          <a:r>
            <a:rPr lang="en-US" sz="1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Sederhana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964175-EFAC-45D0-8BB9-C4D74B12053E}" type="parTrans" cxnId="{A86EB410-C10F-436A-A87E-961D67E73B26}">
      <dgm:prSet/>
      <dgm:spPr/>
      <dgm:t>
        <a:bodyPr/>
        <a:lstStyle/>
        <a:p>
          <a:endParaRPr lang="en-US"/>
        </a:p>
      </dgm:t>
    </dgm:pt>
    <dgm:pt modelId="{04F5F9F9-FBAD-49F6-9DEE-55709E1FB622}" type="sibTrans" cxnId="{A86EB410-C10F-436A-A87E-961D67E73B26}">
      <dgm:prSet/>
      <dgm:spPr/>
      <dgm:t>
        <a:bodyPr/>
        <a:lstStyle/>
        <a:p>
          <a:endParaRPr lang="en-US"/>
        </a:p>
      </dgm:t>
    </dgm:pt>
    <dgm:pt modelId="{CC676CBB-874D-4624-9E63-02B4BB9610AC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Pointer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EDC0D6-4259-4BD2-A434-A76C7FCA457E}" type="parTrans" cxnId="{5087513A-0704-45C6-8461-D922FA9B3C67}">
      <dgm:prSet/>
      <dgm:spPr/>
      <dgm:t>
        <a:bodyPr/>
        <a:lstStyle/>
        <a:p>
          <a:endParaRPr lang="en-US"/>
        </a:p>
      </dgm:t>
    </dgm:pt>
    <dgm:pt modelId="{D484A190-6B49-403E-99CA-FCB00170D27B}" type="sibTrans" cxnId="{5087513A-0704-45C6-8461-D922FA9B3C67}">
      <dgm:prSet/>
      <dgm:spPr/>
      <dgm:t>
        <a:bodyPr/>
        <a:lstStyle/>
        <a:p>
          <a:endParaRPr lang="en-US"/>
        </a:p>
      </dgm:t>
    </dgm:pt>
    <dgm:pt modelId="{19B93227-2732-435D-9164-4304999584D2}">
      <dgm:prSet phldrT="[Text]" custT="1"/>
      <dgm:spPr/>
      <dgm:t>
        <a:bodyPr/>
        <a:lstStyle/>
        <a:p>
          <a:r>
            <a:rPr lang="en-US" sz="1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Terstruktur</a:t>
          </a:r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EBD1C8-AAFB-4B86-9746-1AA457E3A66B}" type="parTrans" cxnId="{49DD023C-9487-46E1-B096-8845CF2A00F8}">
      <dgm:prSet/>
      <dgm:spPr/>
      <dgm:t>
        <a:bodyPr/>
        <a:lstStyle/>
        <a:p>
          <a:endParaRPr lang="en-US"/>
        </a:p>
      </dgm:t>
    </dgm:pt>
    <dgm:pt modelId="{07E111D7-D72E-4D31-A5F2-F53BA4501545}" type="sibTrans" cxnId="{49DD023C-9487-46E1-B096-8845CF2A00F8}">
      <dgm:prSet/>
      <dgm:spPr/>
      <dgm:t>
        <a:bodyPr/>
        <a:lstStyle/>
        <a:p>
          <a:endParaRPr lang="en-US"/>
        </a:p>
      </dgm:t>
    </dgm:pt>
    <dgm:pt modelId="{92A45BE1-CB26-408E-BAF9-7721874F5145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Real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C9A457-2EB4-45FC-A1C1-EF7956585B5C}" type="parTrans" cxnId="{CBA23EC5-E246-4591-8979-4482BAFE3708}">
      <dgm:prSet/>
      <dgm:spPr/>
      <dgm:t>
        <a:bodyPr/>
        <a:lstStyle/>
        <a:p>
          <a:endParaRPr lang="en-US"/>
        </a:p>
      </dgm:t>
    </dgm:pt>
    <dgm:pt modelId="{CC3F8351-F47A-44DB-B616-E10FB1CD9A71}" type="sibTrans" cxnId="{CBA23EC5-E246-4591-8979-4482BAFE3708}">
      <dgm:prSet/>
      <dgm:spPr/>
      <dgm:t>
        <a:bodyPr/>
        <a:lstStyle/>
        <a:p>
          <a:endParaRPr lang="en-US"/>
        </a:p>
      </dgm:t>
    </dgm:pt>
    <dgm:pt modelId="{5719CC9D-5B29-4EE2-8D08-2E8B68BD5350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Ordinal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E26E2AE-2E35-46A9-947A-FF7E4840ED70}" type="parTrans" cxnId="{23862AD6-BE2F-4A27-9B74-DF2AF141CCAD}">
      <dgm:prSet/>
      <dgm:spPr/>
      <dgm:t>
        <a:bodyPr/>
        <a:lstStyle/>
        <a:p>
          <a:endParaRPr lang="en-US"/>
        </a:p>
      </dgm:t>
    </dgm:pt>
    <dgm:pt modelId="{7263133B-6D17-4CF8-827A-E630ED5268D7}" type="sibTrans" cxnId="{23862AD6-BE2F-4A27-9B74-DF2AF141CCAD}">
      <dgm:prSet/>
      <dgm:spPr/>
      <dgm:t>
        <a:bodyPr/>
        <a:lstStyle/>
        <a:p>
          <a:endParaRPr lang="en-US"/>
        </a:p>
      </dgm:t>
    </dgm:pt>
    <dgm:pt modelId="{2B2C6A1E-49A7-4B47-88C1-9A21C5DEF53D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Float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0F25274-07AB-427A-9A60-9530DEBDBE0F}" type="parTrans" cxnId="{F144FAC4-3D73-4CB2-A5A1-5CAB662300F4}">
      <dgm:prSet/>
      <dgm:spPr/>
      <dgm:t>
        <a:bodyPr/>
        <a:lstStyle/>
        <a:p>
          <a:endParaRPr lang="en-US"/>
        </a:p>
      </dgm:t>
    </dgm:pt>
    <dgm:pt modelId="{469CF774-B138-4DC6-831A-21C348FAE9B8}" type="sibTrans" cxnId="{F144FAC4-3D73-4CB2-A5A1-5CAB662300F4}">
      <dgm:prSet/>
      <dgm:spPr/>
      <dgm:t>
        <a:bodyPr/>
        <a:lstStyle/>
        <a:p>
          <a:endParaRPr lang="en-US"/>
        </a:p>
      </dgm:t>
    </dgm:pt>
    <dgm:pt modelId="{CA341D45-F2C1-422C-9B22-4D33F0834231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Double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BA6639-2E60-4154-A648-3A26B201E6A7}" type="parTrans" cxnId="{8DB65505-0451-467E-AABE-E34F5139AE2F}">
      <dgm:prSet/>
      <dgm:spPr/>
      <dgm:t>
        <a:bodyPr/>
        <a:lstStyle/>
        <a:p>
          <a:endParaRPr lang="en-US"/>
        </a:p>
      </dgm:t>
    </dgm:pt>
    <dgm:pt modelId="{A91C5BB1-F146-4D42-B8F2-3A7F21ECA846}" type="sibTrans" cxnId="{8DB65505-0451-467E-AABE-E34F5139AE2F}">
      <dgm:prSet/>
      <dgm:spPr/>
      <dgm:t>
        <a:bodyPr/>
        <a:lstStyle/>
        <a:p>
          <a:endParaRPr lang="en-US"/>
        </a:p>
      </dgm:t>
    </dgm:pt>
    <dgm:pt modelId="{E339A3A5-CB57-438C-99AB-BF023F9E0272}">
      <dgm:prSet phldrT="[Text]" custT="1"/>
      <dgm:spPr/>
      <dgm:t>
        <a:bodyPr/>
        <a:lstStyle/>
        <a:p>
          <a:r>
            <a:rPr lang="en-US" sz="1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Int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97F8DC-6656-43C5-9703-B13E8673F635}" type="parTrans" cxnId="{A2AA67E4-4381-4DF5-AE82-066CDA5401C8}">
      <dgm:prSet/>
      <dgm:spPr/>
      <dgm:t>
        <a:bodyPr/>
        <a:lstStyle/>
        <a:p>
          <a:endParaRPr lang="en-US"/>
        </a:p>
      </dgm:t>
    </dgm:pt>
    <dgm:pt modelId="{AC9ADFE3-23D2-45AB-9693-BEB7DF01CB7A}" type="sibTrans" cxnId="{A2AA67E4-4381-4DF5-AE82-066CDA5401C8}">
      <dgm:prSet/>
      <dgm:spPr/>
      <dgm:t>
        <a:bodyPr/>
        <a:lstStyle/>
        <a:p>
          <a:endParaRPr lang="en-US"/>
        </a:p>
      </dgm:t>
    </dgm:pt>
    <dgm:pt modelId="{564718C3-0DCE-45B6-ACF4-BBB87993B526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Char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AEC71C-D420-4D87-9C58-EE4098626C52}" type="parTrans" cxnId="{2DE16414-0364-4DB5-B7DB-202E06336C1A}">
      <dgm:prSet/>
      <dgm:spPr/>
      <dgm:t>
        <a:bodyPr/>
        <a:lstStyle/>
        <a:p>
          <a:endParaRPr lang="en-US"/>
        </a:p>
      </dgm:t>
    </dgm:pt>
    <dgm:pt modelId="{83C142C9-281D-4C4D-B181-4013E7AFA861}" type="sibTrans" cxnId="{2DE16414-0364-4DB5-B7DB-202E06336C1A}">
      <dgm:prSet/>
      <dgm:spPr/>
      <dgm:t>
        <a:bodyPr/>
        <a:lstStyle/>
        <a:p>
          <a:endParaRPr lang="en-US"/>
        </a:p>
      </dgm:t>
    </dgm:pt>
    <dgm:pt modelId="{215EA961-1D56-4CFF-9ED9-9D9E66DDE3FA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Boolean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74E3F47-83A5-408E-A0CF-61D6F1B58B3F}" type="parTrans" cxnId="{3331DA73-B7E0-4EB9-A473-34EFCD380719}">
      <dgm:prSet/>
      <dgm:spPr/>
      <dgm:t>
        <a:bodyPr/>
        <a:lstStyle/>
        <a:p>
          <a:endParaRPr lang="en-US"/>
        </a:p>
      </dgm:t>
    </dgm:pt>
    <dgm:pt modelId="{32C1E650-6CD4-445D-8CD6-B0241B614B06}" type="sibTrans" cxnId="{3331DA73-B7E0-4EB9-A473-34EFCD380719}">
      <dgm:prSet/>
      <dgm:spPr/>
      <dgm:t>
        <a:bodyPr/>
        <a:lstStyle/>
        <a:p>
          <a:endParaRPr lang="en-US"/>
        </a:p>
      </dgm:t>
    </dgm:pt>
    <dgm:pt modelId="{55A72D21-0940-4563-9FD1-0DF80C2E3439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String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44C139-3BBF-4A9B-97D1-7E101EF94B04}" type="parTrans" cxnId="{BCAACEE0-D33A-4626-9346-3EA69581BA6B}">
      <dgm:prSet/>
      <dgm:spPr/>
      <dgm:t>
        <a:bodyPr/>
        <a:lstStyle/>
        <a:p>
          <a:endParaRPr lang="en-US"/>
        </a:p>
      </dgm:t>
    </dgm:pt>
    <dgm:pt modelId="{627C1BCF-2616-4C9C-9027-CEC9B467DB5D}" type="sibTrans" cxnId="{BCAACEE0-D33A-4626-9346-3EA69581BA6B}">
      <dgm:prSet/>
      <dgm:spPr/>
      <dgm:t>
        <a:bodyPr/>
        <a:lstStyle/>
        <a:p>
          <a:endParaRPr lang="en-US"/>
        </a:p>
      </dgm:t>
    </dgm:pt>
    <dgm:pt modelId="{64336609-7B94-4C6E-A8D4-53C63D63A64D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Array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F175DF5-08F9-4D50-A044-50EC3E595382}" type="parTrans" cxnId="{5FD40BB2-3C11-494A-903C-7E1F97ECB147}">
      <dgm:prSet/>
      <dgm:spPr/>
      <dgm:t>
        <a:bodyPr/>
        <a:lstStyle/>
        <a:p>
          <a:endParaRPr lang="en-US"/>
        </a:p>
      </dgm:t>
    </dgm:pt>
    <dgm:pt modelId="{6EF84904-E660-4304-B06C-20E887E721F4}" type="sibTrans" cxnId="{5FD40BB2-3C11-494A-903C-7E1F97ECB147}">
      <dgm:prSet/>
      <dgm:spPr/>
      <dgm:t>
        <a:bodyPr/>
        <a:lstStyle/>
        <a:p>
          <a:endParaRPr lang="en-US"/>
        </a:p>
      </dgm:t>
    </dgm:pt>
    <dgm:pt modelId="{F5621A9A-DDF2-401C-8F51-E066362185E6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Record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4B5021-8671-41A7-97E1-014EB20FCD23}" type="parTrans" cxnId="{17324978-CEBB-4C76-9E25-8F7BC2EDAF8F}">
      <dgm:prSet/>
      <dgm:spPr/>
      <dgm:t>
        <a:bodyPr/>
        <a:lstStyle/>
        <a:p>
          <a:endParaRPr lang="en-US"/>
        </a:p>
      </dgm:t>
    </dgm:pt>
    <dgm:pt modelId="{CED64761-0F7F-402D-B521-A83534D5F0CF}" type="sibTrans" cxnId="{17324978-CEBB-4C76-9E25-8F7BC2EDAF8F}">
      <dgm:prSet/>
      <dgm:spPr/>
      <dgm:t>
        <a:bodyPr/>
        <a:lstStyle/>
        <a:p>
          <a:endParaRPr lang="en-US"/>
        </a:p>
      </dgm:t>
    </dgm:pt>
    <dgm:pt modelId="{8E9AC114-011B-4AE7-B7A0-4375A45905EA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File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523F08-AF0C-433B-8EF0-ADFBA421EBFD}" type="parTrans" cxnId="{101B659C-CCCC-4C57-A13A-E35B51E33D4D}">
      <dgm:prSet/>
      <dgm:spPr/>
      <dgm:t>
        <a:bodyPr/>
        <a:lstStyle/>
        <a:p>
          <a:endParaRPr lang="en-US"/>
        </a:p>
      </dgm:t>
    </dgm:pt>
    <dgm:pt modelId="{5E1D6D3D-B263-442E-84F3-10BF0FC55A7B}" type="sibTrans" cxnId="{101B659C-CCCC-4C57-A13A-E35B51E33D4D}">
      <dgm:prSet/>
      <dgm:spPr/>
      <dgm:t>
        <a:bodyPr/>
        <a:lstStyle/>
        <a:p>
          <a:endParaRPr lang="en-US"/>
        </a:p>
      </dgm:t>
    </dgm:pt>
    <dgm:pt modelId="{EB314120-5C31-45D2-BC27-46B2FF2DFDED}">
      <dgm:prSet phldrT="[Text]" custT="1"/>
      <dgm:spPr/>
      <dgm:t>
        <a:bodyPr/>
        <a:lstStyle/>
        <a:p>
          <a:r>
            <a:rPr lang="en-US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Set 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B03DE6-568C-42E8-BE79-419935BD5443}" type="parTrans" cxnId="{ACD02F63-5B18-44AB-AB0B-E157DA9279F9}">
      <dgm:prSet/>
      <dgm:spPr/>
      <dgm:t>
        <a:bodyPr/>
        <a:lstStyle/>
        <a:p>
          <a:endParaRPr lang="en-US"/>
        </a:p>
      </dgm:t>
    </dgm:pt>
    <dgm:pt modelId="{1F82191B-9341-4093-A093-ECA0405BEA58}" type="sibTrans" cxnId="{ACD02F63-5B18-44AB-AB0B-E157DA9279F9}">
      <dgm:prSet/>
      <dgm:spPr/>
      <dgm:t>
        <a:bodyPr/>
        <a:lstStyle/>
        <a:p>
          <a:endParaRPr lang="en-US"/>
        </a:p>
      </dgm:t>
    </dgm:pt>
    <dgm:pt modelId="{F5977D85-AA86-4D26-A6AB-1C5AEF430E9F}" type="pres">
      <dgm:prSet presAssocID="{389D6ACB-103C-4718-B324-95F880A203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2BAE50-2D97-4200-AB08-B33E0FEC9F9D}" type="pres">
      <dgm:prSet presAssocID="{8137E535-9689-49B9-8CAE-59BB87AB2CE3}" presName="hierRoot1" presStyleCnt="0">
        <dgm:presLayoutVars>
          <dgm:hierBranch val="init"/>
        </dgm:presLayoutVars>
      </dgm:prSet>
      <dgm:spPr/>
    </dgm:pt>
    <dgm:pt modelId="{2D95C5E7-71D3-4B0C-AB21-1D7B5B19C711}" type="pres">
      <dgm:prSet presAssocID="{8137E535-9689-49B9-8CAE-59BB87AB2CE3}" presName="rootComposite1" presStyleCnt="0"/>
      <dgm:spPr/>
    </dgm:pt>
    <dgm:pt modelId="{40923805-E4B6-47C0-B7AA-4413A4FEAC26}" type="pres">
      <dgm:prSet presAssocID="{8137E535-9689-49B9-8CAE-59BB87AB2CE3}" presName="rootText1" presStyleLbl="node0" presStyleIdx="0" presStyleCnt="1">
        <dgm:presLayoutVars>
          <dgm:chPref val="3"/>
        </dgm:presLayoutVars>
      </dgm:prSet>
      <dgm:spPr/>
    </dgm:pt>
    <dgm:pt modelId="{6CAEF557-0727-4F7C-BCBE-2E98A3BA0E7F}" type="pres">
      <dgm:prSet presAssocID="{8137E535-9689-49B9-8CAE-59BB87AB2CE3}" presName="rootConnector1" presStyleLbl="node1" presStyleIdx="0" presStyleCnt="0"/>
      <dgm:spPr/>
    </dgm:pt>
    <dgm:pt modelId="{6BC88FA6-0107-4F37-91D9-2A8C6E45754D}" type="pres">
      <dgm:prSet presAssocID="{8137E535-9689-49B9-8CAE-59BB87AB2CE3}" presName="hierChild2" presStyleCnt="0"/>
      <dgm:spPr/>
    </dgm:pt>
    <dgm:pt modelId="{5153B274-F12B-42CD-ABF0-CA08305CEB69}" type="pres">
      <dgm:prSet presAssocID="{45964175-EFAC-45D0-8BB9-C4D74B12053E}" presName="Name37" presStyleLbl="parChTrans1D2" presStyleIdx="0" presStyleCnt="3"/>
      <dgm:spPr/>
    </dgm:pt>
    <dgm:pt modelId="{6CABB3E5-F673-4D95-ACC7-88E9D4E84D07}" type="pres">
      <dgm:prSet presAssocID="{D44796FF-C1AA-486F-842C-26C65D3C092C}" presName="hierRoot2" presStyleCnt="0">
        <dgm:presLayoutVars>
          <dgm:hierBranch val="init"/>
        </dgm:presLayoutVars>
      </dgm:prSet>
      <dgm:spPr/>
    </dgm:pt>
    <dgm:pt modelId="{E2FA68A9-E06E-4830-A2C2-FEA667D4B2AF}" type="pres">
      <dgm:prSet presAssocID="{D44796FF-C1AA-486F-842C-26C65D3C092C}" presName="rootComposite" presStyleCnt="0"/>
      <dgm:spPr/>
    </dgm:pt>
    <dgm:pt modelId="{2CBEE984-A017-42AB-9A49-120752A5EB44}" type="pres">
      <dgm:prSet presAssocID="{D44796FF-C1AA-486F-842C-26C65D3C092C}" presName="rootText" presStyleLbl="node2" presStyleIdx="0" presStyleCnt="3">
        <dgm:presLayoutVars>
          <dgm:chPref val="3"/>
        </dgm:presLayoutVars>
      </dgm:prSet>
      <dgm:spPr/>
    </dgm:pt>
    <dgm:pt modelId="{566D9839-EACB-4DF6-8899-C1F492F58492}" type="pres">
      <dgm:prSet presAssocID="{D44796FF-C1AA-486F-842C-26C65D3C092C}" presName="rootConnector" presStyleLbl="node2" presStyleIdx="0" presStyleCnt="3"/>
      <dgm:spPr/>
    </dgm:pt>
    <dgm:pt modelId="{2552A96D-60B1-41ED-860F-101DE6F41244}" type="pres">
      <dgm:prSet presAssocID="{D44796FF-C1AA-486F-842C-26C65D3C092C}" presName="hierChild4" presStyleCnt="0"/>
      <dgm:spPr/>
    </dgm:pt>
    <dgm:pt modelId="{A10173D4-B8E6-4819-BEC7-A4584EF55678}" type="pres">
      <dgm:prSet presAssocID="{63C9A457-2EB4-45FC-A1C1-EF7956585B5C}" presName="Name37" presStyleLbl="parChTrans1D3" presStyleIdx="0" presStyleCnt="7"/>
      <dgm:spPr/>
    </dgm:pt>
    <dgm:pt modelId="{DF40CF18-026C-4BEB-B3A7-956CA6D3C282}" type="pres">
      <dgm:prSet presAssocID="{92A45BE1-CB26-408E-BAF9-7721874F5145}" presName="hierRoot2" presStyleCnt="0">
        <dgm:presLayoutVars>
          <dgm:hierBranch val="init"/>
        </dgm:presLayoutVars>
      </dgm:prSet>
      <dgm:spPr/>
    </dgm:pt>
    <dgm:pt modelId="{EF3B07C7-6468-44CF-BCC7-639BEF87E396}" type="pres">
      <dgm:prSet presAssocID="{92A45BE1-CB26-408E-BAF9-7721874F5145}" presName="rootComposite" presStyleCnt="0"/>
      <dgm:spPr/>
    </dgm:pt>
    <dgm:pt modelId="{494E41BC-6CCA-4607-B8C1-39D75354423A}" type="pres">
      <dgm:prSet presAssocID="{92A45BE1-CB26-408E-BAF9-7721874F5145}" presName="rootText" presStyleLbl="node3" presStyleIdx="0" presStyleCnt="7">
        <dgm:presLayoutVars>
          <dgm:chPref val="3"/>
        </dgm:presLayoutVars>
      </dgm:prSet>
      <dgm:spPr/>
    </dgm:pt>
    <dgm:pt modelId="{00C9273B-8A57-4356-949C-8F81DF14A540}" type="pres">
      <dgm:prSet presAssocID="{92A45BE1-CB26-408E-BAF9-7721874F5145}" presName="rootConnector" presStyleLbl="node3" presStyleIdx="0" presStyleCnt="7"/>
      <dgm:spPr/>
    </dgm:pt>
    <dgm:pt modelId="{88E35550-4997-454A-A8F8-ECF4A2B73DC4}" type="pres">
      <dgm:prSet presAssocID="{92A45BE1-CB26-408E-BAF9-7721874F5145}" presName="hierChild4" presStyleCnt="0"/>
      <dgm:spPr/>
    </dgm:pt>
    <dgm:pt modelId="{D92D5516-E9FD-4CA3-9900-B6062E63D33D}" type="pres">
      <dgm:prSet presAssocID="{B0F25274-07AB-427A-9A60-9530DEBDBE0F}" presName="Name37" presStyleLbl="parChTrans1D4" presStyleIdx="0" presStyleCnt="5"/>
      <dgm:spPr/>
    </dgm:pt>
    <dgm:pt modelId="{E00D4BA5-2410-4EB7-9D21-3CE6F558C070}" type="pres">
      <dgm:prSet presAssocID="{2B2C6A1E-49A7-4B47-88C1-9A21C5DEF53D}" presName="hierRoot2" presStyleCnt="0">
        <dgm:presLayoutVars>
          <dgm:hierBranch val="init"/>
        </dgm:presLayoutVars>
      </dgm:prSet>
      <dgm:spPr/>
    </dgm:pt>
    <dgm:pt modelId="{36F969B8-5B8A-4075-A022-10AA0F49F6E6}" type="pres">
      <dgm:prSet presAssocID="{2B2C6A1E-49A7-4B47-88C1-9A21C5DEF53D}" presName="rootComposite" presStyleCnt="0"/>
      <dgm:spPr/>
    </dgm:pt>
    <dgm:pt modelId="{DD32E756-B362-4979-96B9-7C46A7B55128}" type="pres">
      <dgm:prSet presAssocID="{2B2C6A1E-49A7-4B47-88C1-9A21C5DEF53D}" presName="rootText" presStyleLbl="node4" presStyleIdx="0" presStyleCnt="5">
        <dgm:presLayoutVars>
          <dgm:chPref val="3"/>
        </dgm:presLayoutVars>
      </dgm:prSet>
      <dgm:spPr/>
    </dgm:pt>
    <dgm:pt modelId="{D6068557-52F2-4BC6-80B5-9D3D2B0A367D}" type="pres">
      <dgm:prSet presAssocID="{2B2C6A1E-49A7-4B47-88C1-9A21C5DEF53D}" presName="rootConnector" presStyleLbl="node4" presStyleIdx="0" presStyleCnt="5"/>
      <dgm:spPr/>
    </dgm:pt>
    <dgm:pt modelId="{AB149260-AA12-47B6-A0CC-D6D26C3F0157}" type="pres">
      <dgm:prSet presAssocID="{2B2C6A1E-49A7-4B47-88C1-9A21C5DEF53D}" presName="hierChild4" presStyleCnt="0"/>
      <dgm:spPr/>
    </dgm:pt>
    <dgm:pt modelId="{907F51BD-4993-4E0B-AB0E-BDF7AC5580F2}" type="pres">
      <dgm:prSet presAssocID="{2B2C6A1E-49A7-4B47-88C1-9A21C5DEF53D}" presName="hierChild5" presStyleCnt="0"/>
      <dgm:spPr/>
    </dgm:pt>
    <dgm:pt modelId="{BC52B199-1830-4BA3-AE5D-6250306F393E}" type="pres">
      <dgm:prSet presAssocID="{03BA6639-2E60-4154-A648-3A26B201E6A7}" presName="Name37" presStyleLbl="parChTrans1D4" presStyleIdx="1" presStyleCnt="5"/>
      <dgm:spPr/>
    </dgm:pt>
    <dgm:pt modelId="{537E72CB-FC64-45AE-9B76-5A96DBC42C5A}" type="pres">
      <dgm:prSet presAssocID="{CA341D45-F2C1-422C-9B22-4D33F0834231}" presName="hierRoot2" presStyleCnt="0">
        <dgm:presLayoutVars>
          <dgm:hierBranch val="init"/>
        </dgm:presLayoutVars>
      </dgm:prSet>
      <dgm:spPr/>
    </dgm:pt>
    <dgm:pt modelId="{A4C4E9B6-69D1-4C5F-B112-5FC5AF00F5EC}" type="pres">
      <dgm:prSet presAssocID="{CA341D45-F2C1-422C-9B22-4D33F0834231}" presName="rootComposite" presStyleCnt="0"/>
      <dgm:spPr/>
    </dgm:pt>
    <dgm:pt modelId="{0A178074-8889-4AB1-8FFE-CA0D731DAABB}" type="pres">
      <dgm:prSet presAssocID="{CA341D45-F2C1-422C-9B22-4D33F0834231}" presName="rootText" presStyleLbl="node4" presStyleIdx="1" presStyleCnt="5">
        <dgm:presLayoutVars>
          <dgm:chPref val="3"/>
        </dgm:presLayoutVars>
      </dgm:prSet>
      <dgm:spPr/>
    </dgm:pt>
    <dgm:pt modelId="{23A9B89E-25D4-483C-86BF-1F765B1F5FED}" type="pres">
      <dgm:prSet presAssocID="{CA341D45-F2C1-422C-9B22-4D33F0834231}" presName="rootConnector" presStyleLbl="node4" presStyleIdx="1" presStyleCnt="5"/>
      <dgm:spPr/>
    </dgm:pt>
    <dgm:pt modelId="{F7A6B662-131B-4FF3-AE4E-D2FDF6848B53}" type="pres">
      <dgm:prSet presAssocID="{CA341D45-F2C1-422C-9B22-4D33F0834231}" presName="hierChild4" presStyleCnt="0"/>
      <dgm:spPr/>
    </dgm:pt>
    <dgm:pt modelId="{37C32935-EEA5-422C-931D-7FF554B3FB48}" type="pres">
      <dgm:prSet presAssocID="{CA341D45-F2C1-422C-9B22-4D33F0834231}" presName="hierChild5" presStyleCnt="0"/>
      <dgm:spPr/>
    </dgm:pt>
    <dgm:pt modelId="{56ADDC81-24C7-4657-A84A-92AC474BD6FC}" type="pres">
      <dgm:prSet presAssocID="{92A45BE1-CB26-408E-BAF9-7721874F5145}" presName="hierChild5" presStyleCnt="0"/>
      <dgm:spPr/>
    </dgm:pt>
    <dgm:pt modelId="{7915507F-166C-4B23-A443-EF748AA14748}" type="pres">
      <dgm:prSet presAssocID="{BE26E2AE-2E35-46A9-947A-FF7E4840ED70}" presName="Name37" presStyleLbl="parChTrans1D3" presStyleIdx="1" presStyleCnt="7"/>
      <dgm:spPr/>
    </dgm:pt>
    <dgm:pt modelId="{EE317DDB-F469-45C4-959B-786BA3138B6B}" type="pres">
      <dgm:prSet presAssocID="{5719CC9D-5B29-4EE2-8D08-2E8B68BD5350}" presName="hierRoot2" presStyleCnt="0">
        <dgm:presLayoutVars>
          <dgm:hierBranch val="init"/>
        </dgm:presLayoutVars>
      </dgm:prSet>
      <dgm:spPr/>
    </dgm:pt>
    <dgm:pt modelId="{64E258CE-F2DF-43B6-9095-9B7B802F9469}" type="pres">
      <dgm:prSet presAssocID="{5719CC9D-5B29-4EE2-8D08-2E8B68BD5350}" presName="rootComposite" presStyleCnt="0"/>
      <dgm:spPr/>
    </dgm:pt>
    <dgm:pt modelId="{A7EE8761-4CE9-43AE-88C9-F88F47C81AF9}" type="pres">
      <dgm:prSet presAssocID="{5719CC9D-5B29-4EE2-8D08-2E8B68BD5350}" presName="rootText" presStyleLbl="node3" presStyleIdx="1" presStyleCnt="7">
        <dgm:presLayoutVars>
          <dgm:chPref val="3"/>
        </dgm:presLayoutVars>
      </dgm:prSet>
      <dgm:spPr/>
    </dgm:pt>
    <dgm:pt modelId="{7320879D-A10B-4B22-B970-1F0F9AB68D37}" type="pres">
      <dgm:prSet presAssocID="{5719CC9D-5B29-4EE2-8D08-2E8B68BD5350}" presName="rootConnector" presStyleLbl="node3" presStyleIdx="1" presStyleCnt="7"/>
      <dgm:spPr/>
    </dgm:pt>
    <dgm:pt modelId="{2643FC76-7E77-431A-952D-71E848AEAC6C}" type="pres">
      <dgm:prSet presAssocID="{5719CC9D-5B29-4EE2-8D08-2E8B68BD5350}" presName="hierChild4" presStyleCnt="0"/>
      <dgm:spPr/>
    </dgm:pt>
    <dgm:pt modelId="{96599839-1E8E-4947-A6E7-F97384D67B36}" type="pres">
      <dgm:prSet presAssocID="{D097F8DC-6656-43C5-9703-B13E8673F635}" presName="Name37" presStyleLbl="parChTrans1D4" presStyleIdx="2" presStyleCnt="5"/>
      <dgm:spPr/>
    </dgm:pt>
    <dgm:pt modelId="{7E809514-D0D7-412A-81FA-CDA26DDAA916}" type="pres">
      <dgm:prSet presAssocID="{E339A3A5-CB57-438C-99AB-BF023F9E0272}" presName="hierRoot2" presStyleCnt="0">
        <dgm:presLayoutVars>
          <dgm:hierBranch val="init"/>
        </dgm:presLayoutVars>
      </dgm:prSet>
      <dgm:spPr/>
    </dgm:pt>
    <dgm:pt modelId="{D376D859-5BF3-4CD2-B0EE-D052A41A8941}" type="pres">
      <dgm:prSet presAssocID="{E339A3A5-CB57-438C-99AB-BF023F9E0272}" presName="rootComposite" presStyleCnt="0"/>
      <dgm:spPr/>
    </dgm:pt>
    <dgm:pt modelId="{0164AB67-BF71-4AAC-AF8E-14C7D2F7649C}" type="pres">
      <dgm:prSet presAssocID="{E339A3A5-CB57-438C-99AB-BF023F9E0272}" presName="rootText" presStyleLbl="node4" presStyleIdx="2" presStyleCnt="5">
        <dgm:presLayoutVars>
          <dgm:chPref val="3"/>
        </dgm:presLayoutVars>
      </dgm:prSet>
      <dgm:spPr/>
    </dgm:pt>
    <dgm:pt modelId="{8079BD62-10DB-4483-B2A1-B2ED71C0B56D}" type="pres">
      <dgm:prSet presAssocID="{E339A3A5-CB57-438C-99AB-BF023F9E0272}" presName="rootConnector" presStyleLbl="node4" presStyleIdx="2" presStyleCnt="5"/>
      <dgm:spPr/>
    </dgm:pt>
    <dgm:pt modelId="{C3DE48AE-7614-45F2-879E-7750600A3BFD}" type="pres">
      <dgm:prSet presAssocID="{E339A3A5-CB57-438C-99AB-BF023F9E0272}" presName="hierChild4" presStyleCnt="0"/>
      <dgm:spPr/>
    </dgm:pt>
    <dgm:pt modelId="{E52937E1-C143-44A8-9C5D-8B713396634E}" type="pres">
      <dgm:prSet presAssocID="{E339A3A5-CB57-438C-99AB-BF023F9E0272}" presName="hierChild5" presStyleCnt="0"/>
      <dgm:spPr/>
    </dgm:pt>
    <dgm:pt modelId="{AD13DF59-4468-4FB5-ABA5-63A2B658D4E0}" type="pres">
      <dgm:prSet presAssocID="{D4AEC71C-D420-4D87-9C58-EE4098626C52}" presName="Name37" presStyleLbl="parChTrans1D4" presStyleIdx="3" presStyleCnt="5"/>
      <dgm:spPr/>
    </dgm:pt>
    <dgm:pt modelId="{FA340DE8-5146-4968-8462-A37AB4CB2876}" type="pres">
      <dgm:prSet presAssocID="{564718C3-0DCE-45B6-ACF4-BBB87993B526}" presName="hierRoot2" presStyleCnt="0">
        <dgm:presLayoutVars>
          <dgm:hierBranch val="init"/>
        </dgm:presLayoutVars>
      </dgm:prSet>
      <dgm:spPr/>
    </dgm:pt>
    <dgm:pt modelId="{E56B05EE-CE6A-4C5A-8C19-3ACF5C35BC03}" type="pres">
      <dgm:prSet presAssocID="{564718C3-0DCE-45B6-ACF4-BBB87993B526}" presName="rootComposite" presStyleCnt="0"/>
      <dgm:spPr/>
    </dgm:pt>
    <dgm:pt modelId="{3548A346-5291-4D73-8B7C-D0604CBD7DC2}" type="pres">
      <dgm:prSet presAssocID="{564718C3-0DCE-45B6-ACF4-BBB87993B526}" presName="rootText" presStyleLbl="node4" presStyleIdx="3" presStyleCnt="5">
        <dgm:presLayoutVars>
          <dgm:chPref val="3"/>
        </dgm:presLayoutVars>
      </dgm:prSet>
      <dgm:spPr/>
    </dgm:pt>
    <dgm:pt modelId="{B3028783-FC99-472D-8ABD-2E19E57444FE}" type="pres">
      <dgm:prSet presAssocID="{564718C3-0DCE-45B6-ACF4-BBB87993B526}" presName="rootConnector" presStyleLbl="node4" presStyleIdx="3" presStyleCnt="5"/>
      <dgm:spPr/>
    </dgm:pt>
    <dgm:pt modelId="{1AD2FD02-674E-4079-85FA-3F1B948DC39C}" type="pres">
      <dgm:prSet presAssocID="{564718C3-0DCE-45B6-ACF4-BBB87993B526}" presName="hierChild4" presStyleCnt="0"/>
      <dgm:spPr/>
    </dgm:pt>
    <dgm:pt modelId="{4FE99E02-736E-4889-87D9-C3F13404AB85}" type="pres">
      <dgm:prSet presAssocID="{564718C3-0DCE-45B6-ACF4-BBB87993B526}" presName="hierChild5" presStyleCnt="0"/>
      <dgm:spPr/>
    </dgm:pt>
    <dgm:pt modelId="{1C940123-C977-4FA6-BF38-965BD9AFE032}" type="pres">
      <dgm:prSet presAssocID="{174E3F47-83A5-408E-A0CF-61D6F1B58B3F}" presName="Name37" presStyleLbl="parChTrans1D4" presStyleIdx="4" presStyleCnt="5"/>
      <dgm:spPr/>
    </dgm:pt>
    <dgm:pt modelId="{F2BA39FD-CE83-450A-AB40-6B3C8DFD623A}" type="pres">
      <dgm:prSet presAssocID="{215EA961-1D56-4CFF-9ED9-9D9E66DDE3FA}" presName="hierRoot2" presStyleCnt="0">
        <dgm:presLayoutVars>
          <dgm:hierBranch val="init"/>
        </dgm:presLayoutVars>
      </dgm:prSet>
      <dgm:spPr/>
    </dgm:pt>
    <dgm:pt modelId="{695D5FD5-7095-4503-B85D-FA064BA156F6}" type="pres">
      <dgm:prSet presAssocID="{215EA961-1D56-4CFF-9ED9-9D9E66DDE3FA}" presName="rootComposite" presStyleCnt="0"/>
      <dgm:spPr/>
    </dgm:pt>
    <dgm:pt modelId="{F9A6CE2C-0B22-48BA-8A7F-7C1EA4B7E797}" type="pres">
      <dgm:prSet presAssocID="{215EA961-1D56-4CFF-9ED9-9D9E66DDE3FA}" presName="rootText" presStyleLbl="node4" presStyleIdx="4" presStyleCnt="5">
        <dgm:presLayoutVars>
          <dgm:chPref val="3"/>
        </dgm:presLayoutVars>
      </dgm:prSet>
      <dgm:spPr/>
    </dgm:pt>
    <dgm:pt modelId="{239A4384-999D-40D7-8FBB-32D7931F6E80}" type="pres">
      <dgm:prSet presAssocID="{215EA961-1D56-4CFF-9ED9-9D9E66DDE3FA}" presName="rootConnector" presStyleLbl="node4" presStyleIdx="4" presStyleCnt="5"/>
      <dgm:spPr/>
    </dgm:pt>
    <dgm:pt modelId="{23210880-9100-427C-925E-7CCFFAE0A407}" type="pres">
      <dgm:prSet presAssocID="{215EA961-1D56-4CFF-9ED9-9D9E66DDE3FA}" presName="hierChild4" presStyleCnt="0"/>
      <dgm:spPr/>
    </dgm:pt>
    <dgm:pt modelId="{000813C0-CD43-4037-B82B-541B6FA114E6}" type="pres">
      <dgm:prSet presAssocID="{215EA961-1D56-4CFF-9ED9-9D9E66DDE3FA}" presName="hierChild5" presStyleCnt="0"/>
      <dgm:spPr/>
    </dgm:pt>
    <dgm:pt modelId="{A4E8AA03-AB79-40E5-9802-573415F31617}" type="pres">
      <dgm:prSet presAssocID="{5719CC9D-5B29-4EE2-8D08-2E8B68BD5350}" presName="hierChild5" presStyleCnt="0"/>
      <dgm:spPr/>
    </dgm:pt>
    <dgm:pt modelId="{74811FE2-4C89-4A07-9F75-3CC9AF11E519}" type="pres">
      <dgm:prSet presAssocID="{D44796FF-C1AA-486F-842C-26C65D3C092C}" presName="hierChild5" presStyleCnt="0"/>
      <dgm:spPr/>
    </dgm:pt>
    <dgm:pt modelId="{7B8E7ADE-7F68-4721-9091-9C486DD517EB}" type="pres">
      <dgm:prSet presAssocID="{B5EBD1C8-AAFB-4B86-9746-1AA457E3A66B}" presName="Name37" presStyleLbl="parChTrans1D2" presStyleIdx="1" presStyleCnt="3"/>
      <dgm:spPr/>
    </dgm:pt>
    <dgm:pt modelId="{138F098C-3187-4A03-B6E8-556C891E47B2}" type="pres">
      <dgm:prSet presAssocID="{19B93227-2732-435D-9164-4304999584D2}" presName="hierRoot2" presStyleCnt="0">
        <dgm:presLayoutVars>
          <dgm:hierBranch val="init"/>
        </dgm:presLayoutVars>
      </dgm:prSet>
      <dgm:spPr/>
    </dgm:pt>
    <dgm:pt modelId="{BE8D9B60-3BA6-44AA-AEE0-97D88CDF7D53}" type="pres">
      <dgm:prSet presAssocID="{19B93227-2732-435D-9164-4304999584D2}" presName="rootComposite" presStyleCnt="0"/>
      <dgm:spPr/>
    </dgm:pt>
    <dgm:pt modelId="{A0EBAC8C-C707-441A-8C03-50D188948C8C}" type="pres">
      <dgm:prSet presAssocID="{19B93227-2732-435D-9164-4304999584D2}" presName="rootText" presStyleLbl="node2" presStyleIdx="1" presStyleCnt="3">
        <dgm:presLayoutVars>
          <dgm:chPref val="3"/>
        </dgm:presLayoutVars>
      </dgm:prSet>
      <dgm:spPr/>
    </dgm:pt>
    <dgm:pt modelId="{88C0252E-16C9-46A6-90FD-AE24BBC7DD0F}" type="pres">
      <dgm:prSet presAssocID="{19B93227-2732-435D-9164-4304999584D2}" presName="rootConnector" presStyleLbl="node2" presStyleIdx="1" presStyleCnt="3"/>
      <dgm:spPr/>
    </dgm:pt>
    <dgm:pt modelId="{9A83ECFA-DF3F-4984-91E2-2546D39B8764}" type="pres">
      <dgm:prSet presAssocID="{19B93227-2732-435D-9164-4304999584D2}" presName="hierChild4" presStyleCnt="0"/>
      <dgm:spPr/>
    </dgm:pt>
    <dgm:pt modelId="{21BE7A2F-0AD4-43D6-B968-852F7AEAF443}" type="pres">
      <dgm:prSet presAssocID="{2944C139-3BBF-4A9B-97D1-7E101EF94B04}" presName="Name37" presStyleLbl="parChTrans1D3" presStyleIdx="2" presStyleCnt="7"/>
      <dgm:spPr/>
    </dgm:pt>
    <dgm:pt modelId="{1ED698FD-87ED-4EEE-B108-58858FADA103}" type="pres">
      <dgm:prSet presAssocID="{55A72D21-0940-4563-9FD1-0DF80C2E3439}" presName="hierRoot2" presStyleCnt="0">
        <dgm:presLayoutVars>
          <dgm:hierBranch val="init"/>
        </dgm:presLayoutVars>
      </dgm:prSet>
      <dgm:spPr/>
    </dgm:pt>
    <dgm:pt modelId="{254544A5-426D-41E4-BC83-5A78B98C8709}" type="pres">
      <dgm:prSet presAssocID="{55A72D21-0940-4563-9FD1-0DF80C2E3439}" presName="rootComposite" presStyleCnt="0"/>
      <dgm:spPr/>
    </dgm:pt>
    <dgm:pt modelId="{E453C207-9706-4954-8F40-B539700565EF}" type="pres">
      <dgm:prSet presAssocID="{55A72D21-0940-4563-9FD1-0DF80C2E3439}" presName="rootText" presStyleLbl="node3" presStyleIdx="2" presStyleCnt="7">
        <dgm:presLayoutVars>
          <dgm:chPref val="3"/>
        </dgm:presLayoutVars>
      </dgm:prSet>
      <dgm:spPr/>
    </dgm:pt>
    <dgm:pt modelId="{0077152F-0213-46AC-BC49-EF245BA0FAE1}" type="pres">
      <dgm:prSet presAssocID="{55A72D21-0940-4563-9FD1-0DF80C2E3439}" presName="rootConnector" presStyleLbl="node3" presStyleIdx="2" presStyleCnt="7"/>
      <dgm:spPr/>
    </dgm:pt>
    <dgm:pt modelId="{6C5EAB11-3EA4-4CF1-9A49-9223F7663CF4}" type="pres">
      <dgm:prSet presAssocID="{55A72D21-0940-4563-9FD1-0DF80C2E3439}" presName="hierChild4" presStyleCnt="0"/>
      <dgm:spPr/>
    </dgm:pt>
    <dgm:pt modelId="{BEE6ACF1-8553-487C-B2E9-C8E6EDDD10DC}" type="pres">
      <dgm:prSet presAssocID="{55A72D21-0940-4563-9FD1-0DF80C2E3439}" presName="hierChild5" presStyleCnt="0"/>
      <dgm:spPr/>
    </dgm:pt>
    <dgm:pt modelId="{834496D7-E229-4715-85C8-927816DAF306}" type="pres">
      <dgm:prSet presAssocID="{BF175DF5-08F9-4D50-A044-50EC3E595382}" presName="Name37" presStyleLbl="parChTrans1D3" presStyleIdx="3" presStyleCnt="7"/>
      <dgm:spPr/>
    </dgm:pt>
    <dgm:pt modelId="{A72DB343-008A-4FA7-BE92-037AB0AEA988}" type="pres">
      <dgm:prSet presAssocID="{64336609-7B94-4C6E-A8D4-53C63D63A64D}" presName="hierRoot2" presStyleCnt="0">
        <dgm:presLayoutVars>
          <dgm:hierBranch val="init"/>
        </dgm:presLayoutVars>
      </dgm:prSet>
      <dgm:spPr/>
    </dgm:pt>
    <dgm:pt modelId="{0906BEB7-1DDB-4AC1-B53C-E2619ABEFA4E}" type="pres">
      <dgm:prSet presAssocID="{64336609-7B94-4C6E-A8D4-53C63D63A64D}" presName="rootComposite" presStyleCnt="0"/>
      <dgm:spPr/>
    </dgm:pt>
    <dgm:pt modelId="{BFC78CFC-D908-441E-BF08-90650E91E850}" type="pres">
      <dgm:prSet presAssocID="{64336609-7B94-4C6E-A8D4-53C63D63A64D}" presName="rootText" presStyleLbl="node3" presStyleIdx="3" presStyleCnt="7">
        <dgm:presLayoutVars>
          <dgm:chPref val="3"/>
        </dgm:presLayoutVars>
      </dgm:prSet>
      <dgm:spPr/>
    </dgm:pt>
    <dgm:pt modelId="{AF925388-780B-4B84-91C8-A52456E462FA}" type="pres">
      <dgm:prSet presAssocID="{64336609-7B94-4C6E-A8D4-53C63D63A64D}" presName="rootConnector" presStyleLbl="node3" presStyleIdx="3" presStyleCnt="7"/>
      <dgm:spPr/>
    </dgm:pt>
    <dgm:pt modelId="{6CE7BE14-F849-42C0-A4A0-A98505BFEBC8}" type="pres">
      <dgm:prSet presAssocID="{64336609-7B94-4C6E-A8D4-53C63D63A64D}" presName="hierChild4" presStyleCnt="0"/>
      <dgm:spPr/>
    </dgm:pt>
    <dgm:pt modelId="{7DBD8171-580D-41F6-81E2-9C3DCD985973}" type="pres">
      <dgm:prSet presAssocID="{64336609-7B94-4C6E-A8D4-53C63D63A64D}" presName="hierChild5" presStyleCnt="0"/>
      <dgm:spPr/>
    </dgm:pt>
    <dgm:pt modelId="{6D762CBC-77CB-4BF8-A8C3-D5D855799B24}" type="pres">
      <dgm:prSet presAssocID="{B24B5021-8671-41A7-97E1-014EB20FCD23}" presName="Name37" presStyleLbl="parChTrans1D3" presStyleIdx="4" presStyleCnt="7"/>
      <dgm:spPr/>
    </dgm:pt>
    <dgm:pt modelId="{DDDD270D-B803-42D9-8EEE-AD297271E80D}" type="pres">
      <dgm:prSet presAssocID="{F5621A9A-DDF2-401C-8F51-E066362185E6}" presName="hierRoot2" presStyleCnt="0">
        <dgm:presLayoutVars>
          <dgm:hierBranch val="init"/>
        </dgm:presLayoutVars>
      </dgm:prSet>
      <dgm:spPr/>
    </dgm:pt>
    <dgm:pt modelId="{146A88E1-6AA2-4703-BDBE-508F232A1EA9}" type="pres">
      <dgm:prSet presAssocID="{F5621A9A-DDF2-401C-8F51-E066362185E6}" presName="rootComposite" presStyleCnt="0"/>
      <dgm:spPr/>
    </dgm:pt>
    <dgm:pt modelId="{3DB051C1-E1F6-4DFF-8075-89FBE23E4D03}" type="pres">
      <dgm:prSet presAssocID="{F5621A9A-DDF2-401C-8F51-E066362185E6}" presName="rootText" presStyleLbl="node3" presStyleIdx="4" presStyleCnt="7">
        <dgm:presLayoutVars>
          <dgm:chPref val="3"/>
        </dgm:presLayoutVars>
      </dgm:prSet>
      <dgm:spPr/>
    </dgm:pt>
    <dgm:pt modelId="{71C45C41-4DA9-4A86-A525-4999F42CA9DB}" type="pres">
      <dgm:prSet presAssocID="{F5621A9A-DDF2-401C-8F51-E066362185E6}" presName="rootConnector" presStyleLbl="node3" presStyleIdx="4" presStyleCnt="7"/>
      <dgm:spPr/>
    </dgm:pt>
    <dgm:pt modelId="{76AAE6ED-771D-4002-82C4-EE4827A258E1}" type="pres">
      <dgm:prSet presAssocID="{F5621A9A-DDF2-401C-8F51-E066362185E6}" presName="hierChild4" presStyleCnt="0"/>
      <dgm:spPr/>
    </dgm:pt>
    <dgm:pt modelId="{C4FCEF85-F785-4283-A6EE-2EA822D8D270}" type="pres">
      <dgm:prSet presAssocID="{F5621A9A-DDF2-401C-8F51-E066362185E6}" presName="hierChild5" presStyleCnt="0"/>
      <dgm:spPr/>
    </dgm:pt>
    <dgm:pt modelId="{E28FEEE4-51EC-4049-BD8D-5E90B5FBEC1F}" type="pres">
      <dgm:prSet presAssocID="{4B523F08-AF0C-433B-8EF0-ADFBA421EBFD}" presName="Name37" presStyleLbl="parChTrans1D3" presStyleIdx="5" presStyleCnt="7"/>
      <dgm:spPr/>
    </dgm:pt>
    <dgm:pt modelId="{110198BE-9DC3-43F2-A8C8-DE83BC454727}" type="pres">
      <dgm:prSet presAssocID="{8E9AC114-011B-4AE7-B7A0-4375A45905EA}" presName="hierRoot2" presStyleCnt="0">
        <dgm:presLayoutVars>
          <dgm:hierBranch val="init"/>
        </dgm:presLayoutVars>
      </dgm:prSet>
      <dgm:spPr/>
    </dgm:pt>
    <dgm:pt modelId="{1740A518-8C65-41DA-A496-965069A72FB5}" type="pres">
      <dgm:prSet presAssocID="{8E9AC114-011B-4AE7-B7A0-4375A45905EA}" presName="rootComposite" presStyleCnt="0"/>
      <dgm:spPr/>
    </dgm:pt>
    <dgm:pt modelId="{2C99F707-BA2D-4D74-8460-C636772028E4}" type="pres">
      <dgm:prSet presAssocID="{8E9AC114-011B-4AE7-B7A0-4375A45905EA}" presName="rootText" presStyleLbl="node3" presStyleIdx="5" presStyleCnt="7">
        <dgm:presLayoutVars>
          <dgm:chPref val="3"/>
        </dgm:presLayoutVars>
      </dgm:prSet>
      <dgm:spPr/>
    </dgm:pt>
    <dgm:pt modelId="{D6029F3D-A8F7-4795-BCB1-4F7D7C39614B}" type="pres">
      <dgm:prSet presAssocID="{8E9AC114-011B-4AE7-B7A0-4375A45905EA}" presName="rootConnector" presStyleLbl="node3" presStyleIdx="5" presStyleCnt="7"/>
      <dgm:spPr/>
    </dgm:pt>
    <dgm:pt modelId="{DC5B6FAC-D67C-4086-A6A2-FABFDD840EB9}" type="pres">
      <dgm:prSet presAssocID="{8E9AC114-011B-4AE7-B7A0-4375A45905EA}" presName="hierChild4" presStyleCnt="0"/>
      <dgm:spPr/>
    </dgm:pt>
    <dgm:pt modelId="{BEA2AF3A-9E77-4767-8A1C-0DE4F17B2D5F}" type="pres">
      <dgm:prSet presAssocID="{8E9AC114-011B-4AE7-B7A0-4375A45905EA}" presName="hierChild5" presStyleCnt="0"/>
      <dgm:spPr/>
    </dgm:pt>
    <dgm:pt modelId="{EB2FB227-55BE-455F-AE8B-7B8580D4A2A3}" type="pres">
      <dgm:prSet presAssocID="{4BB03DE6-568C-42E8-BE79-419935BD5443}" presName="Name37" presStyleLbl="parChTrans1D3" presStyleIdx="6" presStyleCnt="7"/>
      <dgm:spPr/>
    </dgm:pt>
    <dgm:pt modelId="{D95ACB5E-5213-412E-9BE6-F4D41DF55CD4}" type="pres">
      <dgm:prSet presAssocID="{EB314120-5C31-45D2-BC27-46B2FF2DFDED}" presName="hierRoot2" presStyleCnt="0">
        <dgm:presLayoutVars>
          <dgm:hierBranch val="init"/>
        </dgm:presLayoutVars>
      </dgm:prSet>
      <dgm:spPr/>
    </dgm:pt>
    <dgm:pt modelId="{89B970A8-701B-4951-9010-940CF6B81867}" type="pres">
      <dgm:prSet presAssocID="{EB314120-5C31-45D2-BC27-46B2FF2DFDED}" presName="rootComposite" presStyleCnt="0"/>
      <dgm:spPr/>
    </dgm:pt>
    <dgm:pt modelId="{23A56D24-30E4-4EEF-8C64-45A0D4CF5439}" type="pres">
      <dgm:prSet presAssocID="{EB314120-5C31-45D2-BC27-46B2FF2DFDED}" presName="rootText" presStyleLbl="node3" presStyleIdx="6" presStyleCnt="7">
        <dgm:presLayoutVars>
          <dgm:chPref val="3"/>
        </dgm:presLayoutVars>
      </dgm:prSet>
      <dgm:spPr/>
    </dgm:pt>
    <dgm:pt modelId="{3E79C288-C791-4F0B-B873-C450415B4CFF}" type="pres">
      <dgm:prSet presAssocID="{EB314120-5C31-45D2-BC27-46B2FF2DFDED}" presName="rootConnector" presStyleLbl="node3" presStyleIdx="6" presStyleCnt="7"/>
      <dgm:spPr/>
    </dgm:pt>
    <dgm:pt modelId="{7D54455B-1CDA-42B6-9278-A385755C68D0}" type="pres">
      <dgm:prSet presAssocID="{EB314120-5C31-45D2-BC27-46B2FF2DFDED}" presName="hierChild4" presStyleCnt="0"/>
      <dgm:spPr/>
    </dgm:pt>
    <dgm:pt modelId="{F50EDB5D-0AB8-478A-888A-409871900582}" type="pres">
      <dgm:prSet presAssocID="{EB314120-5C31-45D2-BC27-46B2FF2DFDED}" presName="hierChild5" presStyleCnt="0"/>
      <dgm:spPr/>
    </dgm:pt>
    <dgm:pt modelId="{18ED2BCE-820D-44CA-9A7C-7CAAD134062F}" type="pres">
      <dgm:prSet presAssocID="{19B93227-2732-435D-9164-4304999584D2}" presName="hierChild5" presStyleCnt="0"/>
      <dgm:spPr/>
    </dgm:pt>
    <dgm:pt modelId="{A4ECCF4C-DAF5-40C6-A15F-5D33FCF313A1}" type="pres">
      <dgm:prSet presAssocID="{42EDC0D6-4259-4BD2-A434-A76C7FCA457E}" presName="Name37" presStyleLbl="parChTrans1D2" presStyleIdx="2" presStyleCnt="3"/>
      <dgm:spPr/>
    </dgm:pt>
    <dgm:pt modelId="{E057F8BD-4F5D-4179-B3F2-7F6F6A889922}" type="pres">
      <dgm:prSet presAssocID="{CC676CBB-874D-4624-9E63-02B4BB9610AC}" presName="hierRoot2" presStyleCnt="0">
        <dgm:presLayoutVars>
          <dgm:hierBranch val="init"/>
        </dgm:presLayoutVars>
      </dgm:prSet>
      <dgm:spPr/>
    </dgm:pt>
    <dgm:pt modelId="{689946F4-2E0C-48B9-9022-6DBD456C22BF}" type="pres">
      <dgm:prSet presAssocID="{CC676CBB-874D-4624-9E63-02B4BB9610AC}" presName="rootComposite" presStyleCnt="0"/>
      <dgm:spPr/>
    </dgm:pt>
    <dgm:pt modelId="{C64BC51F-5C5A-4FC7-B17E-1D2FDFF88BC8}" type="pres">
      <dgm:prSet presAssocID="{CC676CBB-874D-4624-9E63-02B4BB9610AC}" presName="rootText" presStyleLbl="node2" presStyleIdx="2" presStyleCnt="3">
        <dgm:presLayoutVars>
          <dgm:chPref val="3"/>
        </dgm:presLayoutVars>
      </dgm:prSet>
      <dgm:spPr/>
    </dgm:pt>
    <dgm:pt modelId="{CB00880E-CA32-4B22-9921-1D9A1C2201B5}" type="pres">
      <dgm:prSet presAssocID="{CC676CBB-874D-4624-9E63-02B4BB9610AC}" presName="rootConnector" presStyleLbl="node2" presStyleIdx="2" presStyleCnt="3"/>
      <dgm:spPr/>
    </dgm:pt>
    <dgm:pt modelId="{A6EBDA09-3ED8-4220-8382-733B7F2F2C7F}" type="pres">
      <dgm:prSet presAssocID="{CC676CBB-874D-4624-9E63-02B4BB9610AC}" presName="hierChild4" presStyleCnt="0"/>
      <dgm:spPr/>
    </dgm:pt>
    <dgm:pt modelId="{44E58498-10B2-440D-A8FB-F04C4A9C55B4}" type="pres">
      <dgm:prSet presAssocID="{CC676CBB-874D-4624-9E63-02B4BB9610AC}" presName="hierChild5" presStyleCnt="0"/>
      <dgm:spPr/>
    </dgm:pt>
    <dgm:pt modelId="{B0CF09B6-5F67-4329-A7F7-525CBE70ECCF}" type="pres">
      <dgm:prSet presAssocID="{8137E535-9689-49B9-8CAE-59BB87AB2CE3}" presName="hierChild3" presStyleCnt="0"/>
      <dgm:spPr/>
    </dgm:pt>
  </dgm:ptLst>
  <dgm:cxnLst>
    <dgm:cxn modelId="{1B60245F-34AF-4481-A50E-2783430379AF}" type="presOf" srcId="{215EA961-1D56-4CFF-9ED9-9D9E66DDE3FA}" destId="{F9A6CE2C-0B22-48BA-8A7F-7C1EA4B7E797}" srcOrd="0" destOrd="0" presId="urn:microsoft.com/office/officeart/2005/8/layout/orgChart1"/>
    <dgm:cxn modelId="{87CAF8A1-67F2-4FCC-AC63-2B65A0BF509E}" type="presOf" srcId="{5719CC9D-5B29-4EE2-8D08-2E8B68BD5350}" destId="{7320879D-A10B-4B22-B970-1F0F9AB68D37}" srcOrd="1" destOrd="0" presId="urn:microsoft.com/office/officeart/2005/8/layout/orgChart1"/>
    <dgm:cxn modelId="{F144FAC4-3D73-4CB2-A5A1-5CAB662300F4}" srcId="{92A45BE1-CB26-408E-BAF9-7721874F5145}" destId="{2B2C6A1E-49A7-4B47-88C1-9A21C5DEF53D}" srcOrd="0" destOrd="0" parTransId="{B0F25274-07AB-427A-9A60-9530DEBDBE0F}" sibTransId="{469CF774-B138-4DC6-831A-21C348FAE9B8}"/>
    <dgm:cxn modelId="{2DE16414-0364-4DB5-B7DB-202E06336C1A}" srcId="{5719CC9D-5B29-4EE2-8D08-2E8B68BD5350}" destId="{564718C3-0DCE-45B6-ACF4-BBB87993B526}" srcOrd="1" destOrd="0" parTransId="{D4AEC71C-D420-4D87-9C58-EE4098626C52}" sibTransId="{83C142C9-281D-4C4D-B181-4013E7AFA861}"/>
    <dgm:cxn modelId="{17324978-CEBB-4C76-9E25-8F7BC2EDAF8F}" srcId="{19B93227-2732-435D-9164-4304999584D2}" destId="{F5621A9A-DDF2-401C-8F51-E066362185E6}" srcOrd="2" destOrd="0" parTransId="{B24B5021-8671-41A7-97E1-014EB20FCD23}" sibTransId="{CED64761-0F7F-402D-B521-A83534D5F0CF}"/>
    <dgm:cxn modelId="{309AC460-0A01-445B-88A2-B408BA85E9B0}" type="presOf" srcId="{8137E535-9689-49B9-8CAE-59BB87AB2CE3}" destId="{40923805-E4B6-47C0-B7AA-4413A4FEAC26}" srcOrd="0" destOrd="0" presId="urn:microsoft.com/office/officeart/2005/8/layout/orgChart1"/>
    <dgm:cxn modelId="{1D90C8F3-649F-483B-9BAB-0B970F76E3CC}" type="presOf" srcId="{EB314120-5C31-45D2-BC27-46B2FF2DFDED}" destId="{3E79C288-C791-4F0B-B873-C450415B4CFF}" srcOrd="1" destOrd="0" presId="urn:microsoft.com/office/officeart/2005/8/layout/orgChart1"/>
    <dgm:cxn modelId="{D82F1FEB-2263-469A-B155-2DB394EC60D3}" type="presOf" srcId="{EB314120-5C31-45D2-BC27-46B2FF2DFDED}" destId="{23A56D24-30E4-4EEF-8C64-45A0D4CF5439}" srcOrd="0" destOrd="0" presId="urn:microsoft.com/office/officeart/2005/8/layout/orgChart1"/>
    <dgm:cxn modelId="{8705AD74-ED6E-4400-BF47-CB552E552736}" type="presOf" srcId="{D097F8DC-6656-43C5-9703-B13E8673F635}" destId="{96599839-1E8E-4947-A6E7-F97384D67B36}" srcOrd="0" destOrd="0" presId="urn:microsoft.com/office/officeart/2005/8/layout/orgChart1"/>
    <dgm:cxn modelId="{C56F6B37-C3A3-40E0-B90F-AACBB7BD1B83}" type="presOf" srcId="{4B523F08-AF0C-433B-8EF0-ADFBA421EBFD}" destId="{E28FEEE4-51EC-4049-BD8D-5E90B5FBEC1F}" srcOrd="0" destOrd="0" presId="urn:microsoft.com/office/officeart/2005/8/layout/orgChart1"/>
    <dgm:cxn modelId="{26E54CE2-A1C0-44A0-B001-66F900ED1C7D}" type="presOf" srcId="{CC676CBB-874D-4624-9E63-02B4BB9610AC}" destId="{CB00880E-CA32-4B22-9921-1D9A1C2201B5}" srcOrd="1" destOrd="0" presId="urn:microsoft.com/office/officeart/2005/8/layout/orgChart1"/>
    <dgm:cxn modelId="{BF126057-BA18-4DF3-9985-70A1D6889CDE}" type="presOf" srcId="{174E3F47-83A5-408E-A0CF-61D6F1B58B3F}" destId="{1C940123-C977-4FA6-BF38-965BD9AFE032}" srcOrd="0" destOrd="0" presId="urn:microsoft.com/office/officeart/2005/8/layout/orgChart1"/>
    <dgm:cxn modelId="{21AEA129-9571-478B-BB8F-F31A11E86085}" type="presOf" srcId="{63C9A457-2EB4-45FC-A1C1-EF7956585B5C}" destId="{A10173D4-B8E6-4819-BEC7-A4584EF55678}" srcOrd="0" destOrd="0" presId="urn:microsoft.com/office/officeart/2005/8/layout/orgChart1"/>
    <dgm:cxn modelId="{86471F51-09F6-408D-BF85-A78E5E1C0BE1}" type="presOf" srcId="{F5621A9A-DDF2-401C-8F51-E066362185E6}" destId="{3DB051C1-E1F6-4DFF-8075-89FBE23E4D03}" srcOrd="0" destOrd="0" presId="urn:microsoft.com/office/officeart/2005/8/layout/orgChart1"/>
    <dgm:cxn modelId="{515647EB-088B-447E-8409-64EBF66ADBE5}" type="presOf" srcId="{8E9AC114-011B-4AE7-B7A0-4375A45905EA}" destId="{2C99F707-BA2D-4D74-8460-C636772028E4}" srcOrd="0" destOrd="0" presId="urn:microsoft.com/office/officeart/2005/8/layout/orgChart1"/>
    <dgm:cxn modelId="{298A2BCA-B1F3-4EB7-AA9A-52CAAA8E66E3}" type="presOf" srcId="{55A72D21-0940-4563-9FD1-0DF80C2E3439}" destId="{0077152F-0213-46AC-BC49-EF245BA0FAE1}" srcOrd="1" destOrd="0" presId="urn:microsoft.com/office/officeart/2005/8/layout/orgChart1"/>
    <dgm:cxn modelId="{F03E6CC8-F9DD-4DA9-A212-924BBFD7BA37}" type="presOf" srcId="{55A72D21-0940-4563-9FD1-0DF80C2E3439}" destId="{E453C207-9706-4954-8F40-B539700565EF}" srcOrd="0" destOrd="0" presId="urn:microsoft.com/office/officeart/2005/8/layout/orgChart1"/>
    <dgm:cxn modelId="{DE4D6035-3507-443C-95FA-75A6FDD2E50A}" type="presOf" srcId="{BE26E2AE-2E35-46A9-947A-FF7E4840ED70}" destId="{7915507F-166C-4B23-A443-EF748AA14748}" srcOrd="0" destOrd="0" presId="urn:microsoft.com/office/officeart/2005/8/layout/orgChart1"/>
    <dgm:cxn modelId="{1A2DB5FA-076C-40C8-A8B3-294668AD7494}" type="presOf" srcId="{2B2C6A1E-49A7-4B47-88C1-9A21C5DEF53D}" destId="{D6068557-52F2-4BC6-80B5-9D3D2B0A367D}" srcOrd="1" destOrd="0" presId="urn:microsoft.com/office/officeart/2005/8/layout/orgChart1"/>
    <dgm:cxn modelId="{49DD023C-9487-46E1-B096-8845CF2A00F8}" srcId="{8137E535-9689-49B9-8CAE-59BB87AB2CE3}" destId="{19B93227-2732-435D-9164-4304999584D2}" srcOrd="1" destOrd="0" parTransId="{B5EBD1C8-AAFB-4B86-9746-1AA457E3A66B}" sibTransId="{07E111D7-D72E-4D31-A5F2-F53BA4501545}"/>
    <dgm:cxn modelId="{0976D726-5617-47AE-A953-74177726C78E}" type="presOf" srcId="{B24B5021-8671-41A7-97E1-014EB20FCD23}" destId="{6D762CBC-77CB-4BF8-A8C3-D5D855799B24}" srcOrd="0" destOrd="0" presId="urn:microsoft.com/office/officeart/2005/8/layout/orgChart1"/>
    <dgm:cxn modelId="{101B659C-CCCC-4C57-A13A-E35B51E33D4D}" srcId="{19B93227-2732-435D-9164-4304999584D2}" destId="{8E9AC114-011B-4AE7-B7A0-4375A45905EA}" srcOrd="3" destOrd="0" parTransId="{4B523F08-AF0C-433B-8EF0-ADFBA421EBFD}" sibTransId="{5E1D6D3D-B263-442E-84F3-10BF0FC55A7B}"/>
    <dgm:cxn modelId="{42E02107-1457-4EA5-98D7-58EFB4B49839}" type="presOf" srcId="{19B93227-2732-435D-9164-4304999584D2}" destId="{88C0252E-16C9-46A6-90FD-AE24BBC7DD0F}" srcOrd="1" destOrd="0" presId="urn:microsoft.com/office/officeart/2005/8/layout/orgChart1"/>
    <dgm:cxn modelId="{BCAACEE0-D33A-4626-9346-3EA69581BA6B}" srcId="{19B93227-2732-435D-9164-4304999584D2}" destId="{55A72D21-0940-4563-9FD1-0DF80C2E3439}" srcOrd="0" destOrd="0" parTransId="{2944C139-3BBF-4A9B-97D1-7E101EF94B04}" sibTransId="{627C1BCF-2616-4C9C-9027-CEC9B467DB5D}"/>
    <dgm:cxn modelId="{899A47C2-3B2B-4A6E-B952-54C0FFB92EB3}" type="presOf" srcId="{2B2C6A1E-49A7-4B47-88C1-9A21C5DEF53D}" destId="{DD32E756-B362-4979-96B9-7C46A7B55128}" srcOrd="0" destOrd="0" presId="urn:microsoft.com/office/officeart/2005/8/layout/orgChart1"/>
    <dgm:cxn modelId="{E34CE052-0413-4911-BBB4-2F64851CA528}" type="presOf" srcId="{CC676CBB-874D-4624-9E63-02B4BB9610AC}" destId="{C64BC51F-5C5A-4FC7-B17E-1D2FDFF88BC8}" srcOrd="0" destOrd="0" presId="urn:microsoft.com/office/officeart/2005/8/layout/orgChart1"/>
    <dgm:cxn modelId="{23862AD6-BE2F-4A27-9B74-DF2AF141CCAD}" srcId="{D44796FF-C1AA-486F-842C-26C65D3C092C}" destId="{5719CC9D-5B29-4EE2-8D08-2E8B68BD5350}" srcOrd="1" destOrd="0" parTransId="{BE26E2AE-2E35-46A9-947A-FF7E4840ED70}" sibTransId="{7263133B-6D17-4CF8-827A-E630ED5268D7}"/>
    <dgm:cxn modelId="{881DD033-5461-48A4-8E25-6FE979DCBEE3}" type="presOf" srcId="{564718C3-0DCE-45B6-ACF4-BBB87993B526}" destId="{B3028783-FC99-472D-8ABD-2E19E57444FE}" srcOrd="1" destOrd="0" presId="urn:microsoft.com/office/officeart/2005/8/layout/orgChart1"/>
    <dgm:cxn modelId="{BB0C659C-B323-442E-9FE3-0E0B7958F254}" type="presOf" srcId="{E339A3A5-CB57-438C-99AB-BF023F9E0272}" destId="{0164AB67-BF71-4AAC-AF8E-14C7D2F7649C}" srcOrd="0" destOrd="0" presId="urn:microsoft.com/office/officeart/2005/8/layout/orgChart1"/>
    <dgm:cxn modelId="{5C5D2698-6996-4754-BD51-9D27AADD5BF7}" type="presOf" srcId="{564718C3-0DCE-45B6-ACF4-BBB87993B526}" destId="{3548A346-5291-4D73-8B7C-D0604CBD7DC2}" srcOrd="0" destOrd="0" presId="urn:microsoft.com/office/officeart/2005/8/layout/orgChart1"/>
    <dgm:cxn modelId="{A56BA4B1-3D3E-466C-A5B7-B2AFE52BC632}" type="presOf" srcId="{64336609-7B94-4C6E-A8D4-53C63D63A64D}" destId="{AF925388-780B-4B84-91C8-A52456E462FA}" srcOrd="1" destOrd="0" presId="urn:microsoft.com/office/officeart/2005/8/layout/orgChart1"/>
    <dgm:cxn modelId="{0B93BCEE-494A-430D-B188-86EB7E5ADC5E}" type="presOf" srcId="{D4AEC71C-D420-4D87-9C58-EE4098626C52}" destId="{AD13DF59-4468-4FB5-ABA5-63A2B658D4E0}" srcOrd="0" destOrd="0" presId="urn:microsoft.com/office/officeart/2005/8/layout/orgChart1"/>
    <dgm:cxn modelId="{D219EDD4-F2E8-4159-9304-F3577B24F855}" type="presOf" srcId="{D44796FF-C1AA-486F-842C-26C65D3C092C}" destId="{2CBEE984-A017-42AB-9A49-120752A5EB44}" srcOrd="0" destOrd="0" presId="urn:microsoft.com/office/officeart/2005/8/layout/orgChart1"/>
    <dgm:cxn modelId="{5D5127B0-3299-4D68-9D4F-443DEA4B83FF}" type="presOf" srcId="{CA341D45-F2C1-422C-9B22-4D33F0834231}" destId="{0A178074-8889-4AB1-8FFE-CA0D731DAABB}" srcOrd="0" destOrd="0" presId="urn:microsoft.com/office/officeart/2005/8/layout/orgChart1"/>
    <dgm:cxn modelId="{5FD40BB2-3C11-494A-903C-7E1F97ECB147}" srcId="{19B93227-2732-435D-9164-4304999584D2}" destId="{64336609-7B94-4C6E-A8D4-53C63D63A64D}" srcOrd="1" destOrd="0" parTransId="{BF175DF5-08F9-4D50-A044-50EC3E595382}" sibTransId="{6EF84904-E660-4304-B06C-20E887E721F4}"/>
    <dgm:cxn modelId="{264C5FB3-02CD-4C8C-8A3A-9A5709067B21}" type="presOf" srcId="{F5621A9A-DDF2-401C-8F51-E066362185E6}" destId="{71C45C41-4DA9-4A86-A525-4999F42CA9DB}" srcOrd="1" destOrd="0" presId="urn:microsoft.com/office/officeart/2005/8/layout/orgChart1"/>
    <dgm:cxn modelId="{5B9D2CF2-C90A-4A5F-833E-0554D4ACBB51}" srcId="{389D6ACB-103C-4718-B324-95F880A203FA}" destId="{8137E535-9689-49B9-8CAE-59BB87AB2CE3}" srcOrd="0" destOrd="0" parTransId="{77C41501-AADD-4E79-BA28-2D293555136A}" sibTransId="{4ED1E7E6-8073-4C17-BD17-7C013678DA73}"/>
    <dgm:cxn modelId="{E26649E5-A182-4134-8167-F472A25C2988}" type="presOf" srcId="{42EDC0D6-4259-4BD2-A434-A76C7FCA457E}" destId="{A4ECCF4C-DAF5-40C6-A15F-5D33FCF313A1}" srcOrd="0" destOrd="0" presId="urn:microsoft.com/office/officeart/2005/8/layout/orgChart1"/>
    <dgm:cxn modelId="{AA955120-AEB2-468A-8C32-0BBE7B68E85F}" type="presOf" srcId="{CA341D45-F2C1-422C-9B22-4D33F0834231}" destId="{23A9B89E-25D4-483C-86BF-1F765B1F5FED}" srcOrd="1" destOrd="0" presId="urn:microsoft.com/office/officeart/2005/8/layout/orgChart1"/>
    <dgm:cxn modelId="{A86EB410-C10F-436A-A87E-961D67E73B26}" srcId="{8137E535-9689-49B9-8CAE-59BB87AB2CE3}" destId="{D44796FF-C1AA-486F-842C-26C65D3C092C}" srcOrd="0" destOrd="0" parTransId="{45964175-EFAC-45D0-8BB9-C4D74B12053E}" sibTransId="{04F5F9F9-FBAD-49F6-9DEE-55709E1FB622}"/>
    <dgm:cxn modelId="{ACD02F63-5B18-44AB-AB0B-E157DA9279F9}" srcId="{19B93227-2732-435D-9164-4304999584D2}" destId="{EB314120-5C31-45D2-BC27-46B2FF2DFDED}" srcOrd="4" destOrd="0" parTransId="{4BB03DE6-568C-42E8-BE79-419935BD5443}" sibTransId="{1F82191B-9341-4093-A093-ECA0405BEA58}"/>
    <dgm:cxn modelId="{49576B3C-F8BC-4A98-9CD4-B33CF46D287D}" type="presOf" srcId="{8E9AC114-011B-4AE7-B7A0-4375A45905EA}" destId="{D6029F3D-A8F7-4795-BCB1-4F7D7C39614B}" srcOrd="1" destOrd="0" presId="urn:microsoft.com/office/officeart/2005/8/layout/orgChart1"/>
    <dgm:cxn modelId="{7C632C11-36F4-495A-BFF7-55E044D73B18}" type="presOf" srcId="{389D6ACB-103C-4718-B324-95F880A203FA}" destId="{F5977D85-AA86-4D26-A6AB-1C5AEF430E9F}" srcOrd="0" destOrd="0" presId="urn:microsoft.com/office/officeart/2005/8/layout/orgChart1"/>
    <dgm:cxn modelId="{7DDF24BE-2D18-4B8F-8767-BAA2667F8B08}" type="presOf" srcId="{B0F25274-07AB-427A-9A60-9530DEBDBE0F}" destId="{D92D5516-E9FD-4CA3-9900-B6062E63D33D}" srcOrd="0" destOrd="0" presId="urn:microsoft.com/office/officeart/2005/8/layout/orgChart1"/>
    <dgm:cxn modelId="{5B1B617E-A4CB-4A17-A6CA-FE8BDB18EB55}" type="presOf" srcId="{4BB03DE6-568C-42E8-BE79-419935BD5443}" destId="{EB2FB227-55BE-455F-AE8B-7B8580D4A2A3}" srcOrd="0" destOrd="0" presId="urn:microsoft.com/office/officeart/2005/8/layout/orgChart1"/>
    <dgm:cxn modelId="{3331DA73-B7E0-4EB9-A473-34EFCD380719}" srcId="{5719CC9D-5B29-4EE2-8D08-2E8B68BD5350}" destId="{215EA961-1D56-4CFF-9ED9-9D9E66DDE3FA}" srcOrd="2" destOrd="0" parTransId="{174E3F47-83A5-408E-A0CF-61D6F1B58B3F}" sibTransId="{32C1E650-6CD4-445D-8CD6-B0241B614B06}"/>
    <dgm:cxn modelId="{D3533692-EE68-4DFA-96A9-EEA889FC3189}" type="presOf" srcId="{B5EBD1C8-AAFB-4B86-9746-1AA457E3A66B}" destId="{7B8E7ADE-7F68-4721-9091-9C486DD517EB}" srcOrd="0" destOrd="0" presId="urn:microsoft.com/office/officeart/2005/8/layout/orgChart1"/>
    <dgm:cxn modelId="{5EE71551-4399-4664-A190-68A47EF1842F}" type="presOf" srcId="{8137E535-9689-49B9-8CAE-59BB87AB2CE3}" destId="{6CAEF557-0727-4F7C-BCBE-2E98A3BA0E7F}" srcOrd="1" destOrd="0" presId="urn:microsoft.com/office/officeart/2005/8/layout/orgChart1"/>
    <dgm:cxn modelId="{8DB65505-0451-467E-AABE-E34F5139AE2F}" srcId="{92A45BE1-CB26-408E-BAF9-7721874F5145}" destId="{CA341D45-F2C1-422C-9B22-4D33F0834231}" srcOrd="1" destOrd="0" parTransId="{03BA6639-2E60-4154-A648-3A26B201E6A7}" sibTransId="{A91C5BB1-F146-4D42-B8F2-3A7F21ECA846}"/>
    <dgm:cxn modelId="{5950A10F-1BB8-4ECB-BF0B-2A78481F8493}" type="presOf" srcId="{19B93227-2732-435D-9164-4304999584D2}" destId="{A0EBAC8C-C707-441A-8C03-50D188948C8C}" srcOrd="0" destOrd="0" presId="urn:microsoft.com/office/officeart/2005/8/layout/orgChart1"/>
    <dgm:cxn modelId="{15952090-FBAA-470F-8413-5A3972FE2237}" type="presOf" srcId="{D44796FF-C1AA-486F-842C-26C65D3C092C}" destId="{566D9839-EACB-4DF6-8899-C1F492F58492}" srcOrd="1" destOrd="0" presId="urn:microsoft.com/office/officeart/2005/8/layout/orgChart1"/>
    <dgm:cxn modelId="{3D50D3AF-6EE3-493B-AC7D-A0705F045CAB}" type="presOf" srcId="{2944C139-3BBF-4A9B-97D1-7E101EF94B04}" destId="{21BE7A2F-0AD4-43D6-B968-852F7AEAF443}" srcOrd="0" destOrd="0" presId="urn:microsoft.com/office/officeart/2005/8/layout/orgChart1"/>
    <dgm:cxn modelId="{88D965E3-F138-4D86-AB5C-4164F8836761}" type="presOf" srcId="{92A45BE1-CB26-408E-BAF9-7721874F5145}" destId="{494E41BC-6CCA-4607-B8C1-39D75354423A}" srcOrd="0" destOrd="0" presId="urn:microsoft.com/office/officeart/2005/8/layout/orgChart1"/>
    <dgm:cxn modelId="{74242466-DBC6-4E2D-9138-73DEFB96EE84}" type="presOf" srcId="{64336609-7B94-4C6E-A8D4-53C63D63A64D}" destId="{BFC78CFC-D908-441E-BF08-90650E91E850}" srcOrd="0" destOrd="0" presId="urn:microsoft.com/office/officeart/2005/8/layout/orgChart1"/>
    <dgm:cxn modelId="{A2AA67E4-4381-4DF5-AE82-066CDA5401C8}" srcId="{5719CC9D-5B29-4EE2-8D08-2E8B68BD5350}" destId="{E339A3A5-CB57-438C-99AB-BF023F9E0272}" srcOrd="0" destOrd="0" parTransId="{D097F8DC-6656-43C5-9703-B13E8673F635}" sibTransId="{AC9ADFE3-23D2-45AB-9693-BEB7DF01CB7A}"/>
    <dgm:cxn modelId="{D11774EB-300D-4505-9C1E-2580271A97A4}" type="presOf" srcId="{5719CC9D-5B29-4EE2-8D08-2E8B68BD5350}" destId="{A7EE8761-4CE9-43AE-88C9-F88F47C81AF9}" srcOrd="0" destOrd="0" presId="urn:microsoft.com/office/officeart/2005/8/layout/orgChart1"/>
    <dgm:cxn modelId="{B2A0BB2A-67F7-489F-ADA7-81893A9637AA}" type="presOf" srcId="{03BA6639-2E60-4154-A648-3A26B201E6A7}" destId="{BC52B199-1830-4BA3-AE5D-6250306F393E}" srcOrd="0" destOrd="0" presId="urn:microsoft.com/office/officeart/2005/8/layout/orgChart1"/>
    <dgm:cxn modelId="{33578BA6-E79C-47E1-8ACD-DB13E0421C5E}" type="presOf" srcId="{E339A3A5-CB57-438C-99AB-BF023F9E0272}" destId="{8079BD62-10DB-4483-B2A1-B2ED71C0B56D}" srcOrd="1" destOrd="0" presId="urn:microsoft.com/office/officeart/2005/8/layout/orgChart1"/>
    <dgm:cxn modelId="{A4C3668A-7912-41F8-B424-910DD83746A9}" type="presOf" srcId="{45964175-EFAC-45D0-8BB9-C4D74B12053E}" destId="{5153B274-F12B-42CD-ABF0-CA08305CEB69}" srcOrd="0" destOrd="0" presId="urn:microsoft.com/office/officeart/2005/8/layout/orgChart1"/>
    <dgm:cxn modelId="{44A43057-733E-4B91-BC70-2BD0B13F2568}" type="presOf" srcId="{BF175DF5-08F9-4D50-A044-50EC3E595382}" destId="{834496D7-E229-4715-85C8-927816DAF306}" srcOrd="0" destOrd="0" presId="urn:microsoft.com/office/officeart/2005/8/layout/orgChart1"/>
    <dgm:cxn modelId="{CBA23EC5-E246-4591-8979-4482BAFE3708}" srcId="{D44796FF-C1AA-486F-842C-26C65D3C092C}" destId="{92A45BE1-CB26-408E-BAF9-7721874F5145}" srcOrd="0" destOrd="0" parTransId="{63C9A457-2EB4-45FC-A1C1-EF7956585B5C}" sibTransId="{CC3F8351-F47A-44DB-B616-E10FB1CD9A71}"/>
    <dgm:cxn modelId="{5087513A-0704-45C6-8461-D922FA9B3C67}" srcId="{8137E535-9689-49B9-8CAE-59BB87AB2CE3}" destId="{CC676CBB-874D-4624-9E63-02B4BB9610AC}" srcOrd="2" destOrd="0" parTransId="{42EDC0D6-4259-4BD2-A434-A76C7FCA457E}" sibTransId="{D484A190-6B49-403E-99CA-FCB00170D27B}"/>
    <dgm:cxn modelId="{84AE9D64-B5B9-4CA2-814E-F5E1B99D7332}" type="presOf" srcId="{215EA961-1D56-4CFF-9ED9-9D9E66DDE3FA}" destId="{239A4384-999D-40D7-8FBB-32D7931F6E80}" srcOrd="1" destOrd="0" presId="urn:microsoft.com/office/officeart/2005/8/layout/orgChart1"/>
    <dgm:cxn modelId="{E45CD25D-1866-4069-9265-86779376B4A4}" type="presOf" srcId="{92A45BE1-CB26-408E-BAF9-7721874F5145}" destId="{00C9273B-8A57-4356-949C-8F81DF14A540}" srcOrd="1" destOrd="0" presId="urn:microsoft.com/office/officeart/2005/8/layout/orgChart1"/>
    <dgm:cxn modelId="{9B24B08F-BA34-4489-85B9-682310652F1B}" type="presParOf" srcId="{F5977D85-AA86-4D26-A6AB-1C5AEF430E9F}" destId="{8E2BAE50-2D97-4200-AB08-B33E0FEC9F9D}" srcOrd="0" destOrd="0" presId="urn:microsoft.com/office/officeart/2005/8/layout/orgChart1"/>
    <dgm:cxn modelId="{E53D46D4-5D76-46B5-ABEA-E964800BDDCD}" type="presParOf" srcId="{8E2BAE50-2D97-4200-AB08-B33E0FEC9F9D}" destId="{2D95C5E7-71D3-4B0C-AB21-1D7B5B19C711}" srcOrd="0" destOrd="0" presId="urn:microsoft.com/office/officeart/2005/8/layout/orgChart1"/>
    <dgm:cxn modelId="{F9A0F4FA-490D-4358-B6CA-2762B37140B7}" type="presParOf" srcId="{2D95C5E7-71D3-4B0C-AB21-1D7B5B19C711}" destId="{40923805-E4B6-47C0-B7AA-4413A4FEAC26}" srcOrd="0" destOrd="0" presId="urn:microsoft.com/office/officeart/2005/8/layout/orgChart1"/>
    <dgm:cxn modelId="{2DD663D0-E3E7-408A-94CB-CAA90CCC5D2B}" type="presParOf" srcId="{2D95C5E7-71D3-4B0C-AB21-1D7B5B19C711}" destId="{6CAEF557-0727-4F7C-BCBE-2E98A3BA0E7F}" srcOrd="1" destOrd="0" presId="urn:microsoft.com/office/officeart/2005/8/layout/orgChart1"/>
    <dgm:cxn modelId="{5AD95A80-E07D-4490-ADA7-38839A7F98AC}" type="presParOf" srcId="{8E2BAE50-2D97-4200-AB08-B33E0FEC9F9D}" destId="{6BC88FA6-0107-4F37-91D9-2A8C6E45754D}" srcOrd="1" destOrd="0" presId="urn:microsoft.com/office/officeart/2005/8/layout/orgChart1"/>
    <dgm:cxn modelId="{BFB3DCED-C755-48D5-AAB7-2C268F6945C8}" type="presParOf" srcId="{6BC88FA6-0107-4F37-91D9-2A8C6E45754D}" destId="{5153B274-F12B-42CD-ABF0-CA08305CEB69}" srcOrd="0" destOrd="0" presId="urn:microsoft.com/office/officeart/2005/8/layout/orgChart1"/>
    <dgm:cxn modelId="{91B31785-1FE3-4747-AFED-0382E9402B33}" type="presParOf" srcId="{6BC88FA6-0107-4F37-91D9-2A8C6E45754D}" destId="{6CABB3E5-F673-4D95-ACC7-88E9D4E84D07}" srcOrd="1" destOrd="0" presId="urn:microsoft.com/office/officeart/2005/8/layout/orgChart1"/>
    <dgm:cxn modelId="{9F258590-F321-4BC6-9A47-B42600EDD26E}" type="presParOf" srcId="{6CABB3E5-F673-4D95-ACC7-88E9D4E84D07}" destId="{E2FA68A9-E06E-4830-A2C2-FEA667D4B2AF}" srcOrd="0" destOrd="0" presId="urn:microsoft.com/office/officeart/2005/8/layout/orgChart1"/>
    <dgm:cxn modelId="{A44FB378-7656-442C-B99C-9D07D747A7EA}" type="presParOf" srcId="{E2FA68A9-E06E-4830-A2C2-FEA667D4B2AF}" destId="{2CBEE984-A017-42AB-9A49-120752A5EB44}" srcOrd="0" destOrd="0" presId="urn:microsoft.com/office/officeart/2005/8/layout/orgChart1"/>
    <dgm:cxn modelId="{61E4C4D9-92D3-4A23-BAF4-1D415BB675AB}" type="presParOf" srcId="{E2FA68A9-E06E-4830-A2C2-FEA667D4B2AF}" destId="{566D9839-EACB-4DF6-8899-C1F492F58492}" srcOrd="1" destOrd="0" presId="urn:microsoft.com/office/officeart/2005/8/layout/orgChart1"/>
    <dgm:cxn modelId="{FB6598DB-198C-498B-9C89-389119BA37C9}" type="presParOf" srcId="{6CABB3E5-F673-4D95-ACC7-88E9D4E84D07}" destId="{2552A96D-60B1-41ED-860F-101DE6F41244}" srcOrd="1" destOrd="0" presId="urn:microsoft.com/office/officeart/2005/8/layout/orgChart1"/>
    <dgm:cxn modelId="{08C930B3-A07F-4BF8-9DBD-BC9BA27C5FCC}" type="presParOf" srcId="{2552A96D-60B1-41ED-860F-101DE6F41244}" destId="{A10173D4-B8E6-4819-BEC7-A4584EF55678}" srcOrd="0" destOrd="0" presId="urn:microsoft.com/office/officeart/2005/8/layout/orgChart1"/>
    <dgm:cxn modelId="{792216BF-6381-4E18-83AA-63A277CFD3FF}" type="presParOf" srcId="{2552A96D-60B1-41ED-860F-101DE6F41244}" destId="{DF40CF18-026C-4BEB-B3A7-956CA6D3C282}" srcOrd="1" destOrd="0" presId="urn:microsoft.com/office/officeart/2005/8/layout/orgChart1"/>
    <dgm:cxn modelId="{240A1425-0698-4CAA-93BA-CCEB93038FDF}" type="presParOf" srcId="{DF40CF18-026C-4BEB-B3A7-956CA6D3C282}" destId="{EF3B07C7-6468-44CF-BCC7-639BEF87E396}" srcOrd="0" destOrd="0" presId="urn:microsoft.com/office/officeart/2005/8/layout/orgChart1"/>
    <dgm:cxn modelId="{17BB1BD3-4088-4521-B342-9A53E775287E}" type="presParOf" srcId="{EF3B07C7-6468-44CF-BCC7-639BEF87E396}" destId="{494E41BC-6CCA-4607-B8C1-39D75354423A}" srcOrd="0" destOrd="0" presId="urn:microsoft.com/office/officeart/2005/8/layout/orgChart1"/>
    <dgm:cxn modelId="{691835F5-A628-4C82-BBDC-866CF1914A70}" type="presParOf" srcId="{EF3B07C7-6468-44CF-BCC7-639BEF87E396}" destId="{00C9273B-8A57-4356-949C-8F81DF14A540}" srcOrd="1" destOrd="0" presId="urn:microsoft.com/office/officeart/2005/8/layout/orgChart1"/>
    <dgm:cxn modelId="{1F5C7E32-180F-4BD9-9D9E-E972A0D1ECF2}" type="presParOf" srcId="{DF40CF18-026C-4BEB-B3A7-956CA6D3C282}" destId="{88E35550-4997-454A-A8F8-ECF4A2B73DC4}" srcOrd="1" destOrd="0" presId="urn:microsoft.com/office/officeart/2005/8/layout/orgChart1"/>
    <dgm:cxn modelId="{2E8FA8FC-D8C7-44E7-B3CB-978EE2A7176E}" type="presParOf" srcId="{88E35550-4997-454A-A8F8-ECF4A2B73DC4}" destId="{D92D5516-E9FD-4CA3-9900-B6062E63D33D}" srcOrd="0" destOrd="0" presId="urn:microsoft.com/office/officeart/2005/8/layout/orgChart1"/>
    <dgm:cxn modelId="{44C55CA6-E6DA-4C45-B4B9-C5E9A0EE9994}" type="presParOf" srcId="{88E35550-4997-454A-A8F8-ECF4A2B73DC4}" destId="{E00D4BA5-2410-4EB7-9D21-3CE6F558C070}" srcOrd="1" destOrd="0" presId="urn:microsoft.com/office/officeart/2005/8/layout/orgChart1"/>
    <dgm:cxn modelId="{1724E423-2EDD-4DFA-8765-31BC87C2A68B}" type="presParOf" srcId="{E00D4BA5-2410-4EB7-9D21-3CE6F558C070}" destId="{36F969B8-5B8A-4075-A022-10AA0F49F6E6}" srcOrd="0" destOrd="0" presId="urn:microsoft.com/office/officeart/2005/8/layout/orgChart1"/>
    <dgm:cxn modelId="{13D9132C-46B7-4193-903E-C79CA202F8B5}" type="presParOf" srcId="{36F969B8-5B8A-4075-A022-10AA0F49F6E6}" destId="{DD32E756-B362-4979-96B9-7C46A7B55128}" srcOrd="0" destOrd="0" presId="urn:microsoft.com/office/officeart/2005/8/layout/orgChart1"/>
    <dgm:cxn modelId="{8ACD5AEF-6A1C-49B6-9B1A-C96BF530D852}" type="presParOf" srcId="{36F969B8-5B8A-4075-A022-10AA0F49F6E6}" destId="{D6068557-52F2-4BC6-80B5-9D3D2B0A367D}" srcOrd="1" destOrd="0" presId="urn:microsoft.com/office/officeart/2005/8/layout/orgChart1"/>
    <dgm:cxn modelId="{23DD49E6-679F-4942-AE2E-910470A06A52}" type="presParOf" srcId="{E00D4BA5-2410-4EB7-9D21-3CE6F558C070}" destId="{AB149260-AA12-47B6-A0CC-D6D26C3F0157}" srcOrd="1" destOrd="0" presId="urn:microsoft.com/office/officeart/2005/8/layout/orgChart1"/>
    <dgm:cxn modelId="{921A50A3-951B-4B10-9A89-91AF9C7853E8}" type="presParOf" srcId="{E00D4BA5-2410-4EB7-9D21-3CE6F558C070}" destId="{907F51BD-4993-4E0B-AB0E-BDF7AC5580F2}" srcOrd="2" destOrd="0" presId="urn:microsoft.com/office/officeart/2005/8/layout/orgChart1"/>
    <dgm:cxn modelId="{179045CD-F6F5-44F8-BEC2-FFB7F7327622}" type="presParOf" srcId="{88E35550-4997-454A-A8F8-ECF4A2B73DC4}" destId="{BC52B199-1830-4BA3-AE5D-6250306F393E}" srcOrd="2" destOrd="0" presId="urn:microsoft.com/office/officeart/2005/8/layout/orgChart1"/>
    <dgm:cxn modelId="{442BC78D-B6A7-44BC-87E8-FF22A05A069B}" type="presParOf" srcId="{88E35550-4997-454A-A8F8-ECF4A2B73DC4}" destId="{537E72CB-FC64-45AE-9B76-5A96DBC42C5A}" srcOrd="3" destOrd="0" presId="urn:microsoft.com/office/officeart/2005/8/layout/orgChart1"/>
    <dgm:cxn modelId="{2E144891-52A2-4A1B-A741-78F3110D5D4F}" type="presParOf" srcId="{537E72CB-FC64-45AE-9B76-5A96DBC42C5A}" destId="{A4C4E9B6-69D1-4C5F-B112-5FC5AF00F5EC}" srcOrd="0" destOrd="0" presId="urn:microsoft.com/office/officeart/2005/8/layout/orgChart1"/>
    <dgm:cxn modelId="{EAABA864-7DFE-451F-92DA-A850450D9E8C}" type="presParOf" srcId="{A4C4E9B6-69D1-4C5F-B112-5FC5AF00F5EC}" destId="{0A178074-8889-4AB1-8FFE-CA0D731DAABB}" srcOrd="0" destOrd="0" presId="urn:microsoft.com/office/officeart/2005/8/layout/orgChart1"/>
    <dgm:cxn modelId="{92DB988F-9174-454D-8BD5-51109AFA87B7}" type="presParOf" srcId="{A4C4E9B6-69D1-4C5F-B112-5FC5AF00F5EC}" destId="{23A9B89E-25D4-483C-86BF-1F765B1F5FED}" srcOrd="1" destOrd="0" presId="urn:microsoft.com/office/officeart/2005/8/layout/orgChart1"/>
    <dgm:cxn modelId="{0971375F-5FA7-4209-B1DD-2032D873D06D}" type="presParOf" srcId="{537E72CB-FC64-45AE-9B76-5A96DBC42C5A}" destId="{F7A6B662-131B-4FF3-AE4E-D2FDF6848B53}" srcOrd="1" destOrd="0" presId="urn:microsoft.com/office/officeart/2005/8/layout/orgChart1"/>
    <dgm:cxn modelId="{4F897D22-AFF7-4D2F-A61E-11F6EEE87769}" type="presParOf" srcId="{537E72CB-FC64-45AE-9B76-5A96DBC42C5A}" destId="{37C32935-EEA5-422C-931D-7FF554B3FB48}" srcOrd="2" destOrd="0" presId="urn:microsoft.com/office/officeart/2005/8/layout/orgChart1"/>
    <dgm:cxn modelId="{7ED23C6F-1288-40FD-B94F-7291B2D04B25}" type="presParOf" srcId="{DF40CF18-026C-4BEB-B3A7-956CA6D3C282}" destId="{56ADDC81-24C7-4657-A84A-92AC474BD6FC}" srcOrd="2" destOrd="0" presId="urn:microsoft.com/office/officeart/2005/8/layout/orgChart1"/>
    <dgm:cxn modelId="{1BD77A4E-42D9-4BCB-9082-D72E9BA0B4EF}" type="presParOf" srcId="{2552A96D-60B1-41ED-860F-101DE6F41244}" destId="{7915507F-166C-4B23-A443-EF748AA14748}" srcOrd="2" destOrd="0" presId="urn:microsoft.com/office/officeart/2005/8/layout/orgChart1"/>
    <dgm:cxn modelId="{11AD40C3-2D3B-4485-9A4E-FEB619DB3A0C}" type="presParOf" srcId="{2552A96D-60B1-41ED-860F-101DE6F41244}" destId="{EE317DDB-F469-45C4-959B-786BA3138B6B}" srcOrd="3" destOrd="0" presId="urn:microsoft.com/office/officeart/2005/8/layout/orgChart1"/>
    <dgm:cxn modelId="{B493F635-E59A-4E85-9BAE-12454470F908}" type="presParOf" srcId="{EE317DDB-F469-45C4-959B-786BA3138B6B}" destId="{64E258CE-F2DF-43B6-9095-9B7B802F9469}" srcOrd="0" destOrd="0" presId="urn:microsoft.com/office/officeart/2005/8/layout/orgChart1"/>
    <dgm:cxn modelId="{101DCFD5-5F3B-4254-B3C0-D5F90BAF33EB}" type="presParOf" srcId="{64E258CE-F2DF-43B6-9095-9B7B802F9469}" destId="{A7EE8761-4CE9-43AE-88C9-F88F47C81AF9}" srcOrd="0" destOrd="0" presId="urn:microsoft.com/office/officeart/2005/8/layout/orgChart1"/>
    <dgm:cxn modelId="{4887F72C-AB3B-40E2-9022-044CA91DE0FC}" type="presParOf" srcId="{64E258CE-F2DF-43B6-9095-9B7B802F9469}" destId="{7320879D-A10B-4B22-B970-1F0F9AB68D37}" srcOrd="1" destOrd="0" presId="urn:microsoft.com/office/officeart/2005/8/layout/orgChart1"/>
    <dgm:cxn modelId="{69BF7528-3F3A-4BF3-B9BF-C4F94507FA8E}" type="presParOf" srcId="{EE317DDB-F469-45C4-959B-786BA3138B6B}" destId="{2643FC76-7E77-431A-952D-71E848AEAC6C}" srcOrd="1" destOrd="0" presId="urn:microsoft.com/office/officeart/2005/8/layout/orgChart1"/>
    <dgm:cxn modelId="{6502738D-F51E-4BCB-A72A-75ACF510AAF5}" type="presParOf" srcId="{2643FC76-7E77-431A-952D-71E848AEAC6C}" destId="{96599839-1E8E-4947-A6E7-F97384D67B36}" srcOrd="0" destOrd="0" presId="urn:microsoft.com/office/officeart/2005/8/layout/orgChart1"/>
    <dgm:cxn modelId="{BD45FE64-8C7D-4CFF-9A56-CE2BAD36DF1D}" type="presParOf" srcId="{2643FC76-7E77-431A-952D-71E848AEAC6C}" destId="{7E809514-D0D7-412A-81FA-CDA26DDAA916}" srcOrd="1" destOrd="0" presId="urn:microsoft.com/office/officeart/2005/8/layout/orgChart1"/>
    <dgm:cxn modelId="{1CE526CA-2D7D-4E72-9D8B-8594CE367CEA}" type="presParOf" srcId="{7E809514-D0D7-412A-81FA-CDA26DDAA916}" destId="{D376D859-5BF3-4CD2-B0EE-D052A41A8941}" srcOrd="0" destOrd="0" presId="urn:microsoft.com/office/officeart/2005/8/layout/orgChart1"/>
    <dgm:cxn modelId="{4222D426-8B49-4806-8B3B-9E96F1B34EB8}" type="presParOf" srcId="{D376D859-5BF3-4CD2-B0EE-D052A41A8941}" destId="{0164AB67-BF71-4AAC-AF8E-14C7D2F7649C}" srcOrd="0" destOrd="0" presId="urn:microsoft.com/office/officeart/2005/8/layout/orgChart1"/>
    <dgm:cxn modelId="{9D2EA279-1E1E-46FB-911F-C74F4CAC7492}" type="presParOf" srcId="{D376D859-5BF3-4CD2-B0EE-D052A41A8941}" destId="{8079BD62-10DB-4483-B2A1-B2ED71C0B56D}" srcOrd="1" destOrd="0" presId="urn:microsoft.com/office/officeart/2005/8/layout/orgChart1"/>
    <dgm:cxn modelId="{AE63DC71-86DE-4FC6-9BB0-27DED6714BF7}" type="presParOf" srcId="{7E809514-D0D7-412A-81FA-CDA26DDAA916}" destId="{C3DE48AE-7614-45F2-879E-7750600A3BFD}" srcOrd="1" destOrd="0" presId="urn:microsoft.com/office/officeart/2005/8/layout/orgChart1"/>
    <dgm:cxn modelId="{82FEEB7E-2FF6-4899-B37C-C04A9A32A031}" type="presParOf" srcId="{7E809514-D0D7-412A-81FA-CDA26DDAA916}" destId="{E52937E1-C143-44A8-9C5D-8B713396634E}" srcOrd="2" destOrd="0" presId="urn:microsoft.com/office/officeart/2005/8/layout/orgChart1"/>
    <dgm:cxn modelId="{FA9E577A-C30B-4AE4-8B93-9C2A8861CDBA}" type="presParOf" srcId="{2643FC76-7E77-431A-952D-71E848AEAC6C}" destId="{AD13DF59-4468-4FB5-ABA5-63A2B658D4E0}" srcOrd="2" destOrd="0" presId="urn:microsoft.com/office/officeart/2005/8/layout/orgChart1"/>
    <dgm:cxn modelId="{1563D4CD-64CA-474A-A292-04D2DF173B3E}" type="presParOf" srcId="{2643FC76-7E77-431A-952D-71E848AEAC6C}" destId="{FA340DE8-5146-4968-8462-A37AB4CB2876}" srcOrd="3" destOrd="0" presId="urn:microsoft.com/office/officeart/2005/8/layout/orgChart1"/>
    <dgm:cxn modelId="{4752446F-67E8-42E1-91E7-C21F683377E2}" type="presParOf" srcId="{FA340DE8-5146-4968-8462-A37AB4CB2876}" destId="{E56B05EE-CE6A-4C5A-8C19-3ACF5C35BC03}" srcOrd="0" destOrd="0" presId="urn:microsoft.com/office/officeart/2005/8/layout/orgChart1"/>
    <dgm:cxn modelId="{D2E65151-524C-434C-A46B-3E8259250FD3}" type="presParOf" srcId="{E56B05EE-CE6A-4C5A-8C19-3ACF5C35BC03}" destId="{3548A346-5291-4D73-8B7C-D0604CBD7DC2}" srcOrd="0" destOrd="0" presId="urn:microsoft.com/office/officeart/2005/8/layout/orgChart1"/>
    <dgm:cxn modelId="{AD2A0778-E919-4D90-96F5-A652B73114FB}" type="presParOf" srcId="{E56B05EE-CE6A-4C5A-8C19-3ACF5C35BC03}" destId="{B3028783-FC99-472D-8ABD-2E19E57444FE}" srcOrd="1" destOrd="0" presId="urn:microsoft.com/office/officeart/2005/8/layout/orgChart1"/>
    <dgm:cxn modelId="{3C1CE45C-A812-4C03-BBFF-B6CDE5C406A6}" type="presParOf" srcId="{FA340DE8-5146-4968-8462-A37AB4CB2876}" destId="{1AD2FD02-674E-4079-85FA-3F1B948DC39C}" srcOrd="1" destOrd="0" presId="urn:microsoft.com/office/officeart/2005/8/layout/orgChart1"/>
    <dgm:cxn modelId="{F35C9DE5-3772-4E04-839E-BDBA93A4A847}" type="presParOf" srcId="{FA340DE8-5146-4968-8462-A37AB4CB2876}" destId="{4FE99E02-736E-4889-87D9-C3F13404AB85}" srcOrd="2" destOrd="0" presId="urn:microsoft.com/office/officeart/2005/8/layout/orgChart1"/>
    <dgm:cxn modelId="{F58FF7B9-443F-4EF1-AD28-FCE78E21D2F3}" type="presParOf" srcId="{2643FC76-7E77-431A-952D-71E848AEAC6C}" destId="{1C940123-C977-4FA6-BF38-965BD9AFE032}" srcOrd="4" destOrd="0" presId="urn:microsoft.com/office/officeart/2005/8/layout/orgChart1"/>
    <dgm:cxn modelId="{51036272-7B7A-41F1-B002-7B9ADEA2F180}" type="presParOf" srcId="{2643FC76-7E77-431A-952D-71E848AEAC6C}" destId="{F2BA39FD-CE83-450A-AB40-6B3C8DFD623A}" srcOrd="5" destOrd="0" presId="urn:microsoft.com/office/officeart/2005/8/layout/orgChart1"/>
    <dgm:cxn modelId="{FA49BBA2-75AC-493A-B24C-8DD7B9EBB60C}" type="presParOf" srcId="{F2BA39FD-CE83-450A-AB40-6B3C8DFD623A}" destId="{695D5FD5-7095-4503-B85D-FA064BA156F6}" srcOrd="0" destOrd="0" presId="urn:microsoft.com/office/officeart/2005/8/layout/orgChart1"/>
    <dgm:cxn modelId="{098D428A-D9A1-429F-856B-8A183A2D1F83}" type="presParOf" srcId="{695D5FD5-7095-4503-B85D-FA064BA156F6}" destId="{F9A6CE2C-0B22-48BA-8A7F-7C1EA4B7E797}" srcOrd="0" destOrd="0" presId="urn:microsoft.com/office/officeart/2005/8/layout/orgChart1"/>
    <dgm:cxn modelId="{B0256C7E-6F0A-4F95-A3CF-C74E2E5D1C32}" type="presParOf" srcId="{695D5FD5-7095-4503-B85D-FA064BA156F6}" destId="{239A4384-999D-40D7-8FBB-32D7931F6E80}" srcOrd="1" destOrd="0" presId="urn:microsoft.com/office/officeart/2005/8/layout/orgChart1"/>
    <dgm:cxn modelId="{3A9EE449-F230-4E4F-9C76-D3460B9AD6C1}" type="presParOf" srcId="{F2BA39FD-CE83-450A-AB40-6B3C8DFD623A}" destId="{23210880-9100-427C-925E-7CCFFAE0A407}" srcOrd="1" destOrd="0" presId="urn:microsoft.com/office/officeart/2005/8/layout/orgChart1"/>
    <dgm:cxn modelId="{FBF15F1C-5F8A-4EBF-9240-C92262E1D8AD}" type="presParOf" srcId="{F2BA39FD-CE83-450A-AB40-6B3C8DFD623A}" destId="{000813C0-CD43-4037-B82B-541B6FA114E6}" srcOrd="2" destOrd="0" presId="urn:microsoft.com/office/officeart/2005/8/layout/orgChart1"/>
    <dgm:cxn modelId="{E47A3F69-B83D-4CA8-8278-ADAF7F15D2FD}" type="presParOf" srcId="{EE317DDB-F469-45C4-959B-786BA3138B6B}" destId="{A4E8AA03-AB79-40E5-9802-573415F31617}" srcOrd="2" destOrd="0" presId="urn:microsoft.com/office/officeart/2005/8/layout/orgChart1"/>
    <dgm:cxn modelId="{040205EB-8BCC-41E4-ADB0-68A441324907}" type="presParOf" srcId="{6CABB3E5-F673-4D95-ACC7-88E9D4E84D07}" destId="{74811FE2-4C89-4A07-9F75-3CC9AF11E519}" srcOrd="2" destOrd="0" presId="urn:microsoft.com/office/officeart/2005/8/layout/orgChart1"/>
    <dgm:cxn modelId="{1F5238B1-2A97-4712-A757-CF95012C71DC}" type="presParOf" srcId="{6BC88FA6-0107-4F37-91D9-2A8C6E45754D}" destId="{7B8E7ADE-7F68-4721-9091-9C486DD517EB}" srcOrd="2" destOrd="0" presId="urn:microsoft.com/office/officeart/2005/8/layout/orgChart1"/>
    <dgm:cxn modelId="{A07E38CB-0543-468A-A9A8-A97EA944B04C}" type="presParOf" srcId="{6BC88FA6-0107-4F37-91D9-2A8C6E45754D}" destId="{138F098C-3187-4A03-B6E8-556C891E47B2}" srcOrd="3" destOrd="0" presId="urn:microsoft.com/office/officeart/2005/8/layout/orgChart1"/>
    <dgm:cxn modelId="{56716337-7D20-48AE-975A-F8456DDF56C8}" type="presParOf" srcId="{138F098C-3187-4A03-B6E8-556C891E47B2}" destId="{BE8D9B60-3BA6-44AA-AEE0-97D88CDF7D53}" srcOrd="0" destOrd="0" presId="urn:microsoft.com/office/officeart/2005/8/layout/orgChart1"/>
    <dgm:cxn modelId="{CEE502A5-81EA-4055-840E-398B51860A1B}" type="presParOf" srcId="{BE8D9B60-3BA6-44AA-AEE0-97D88CDF7D53}" destId="{A0EBAC8C-C707-441A-8C03-50D188948C8C}" srcOrd="0" destOrd="0" presId="urn:microsoft.com/office/officeart/2005/8/layout/orgChart1"/>
    <dgm:cxn modelId="{D5DE347D-D04F-45D8-B429-064A26F6B797}" type="presParOf" srcId="{BE8D9B60-3BA6-44AA-AEE0-97D88CDF7D53}" destId="{88C0252E-16C9-46A6-90FD-AE24BBC7DD0F}" srcOrd="1" destOrd="0" presId="urn:microsoft.com/office/officeart/2005/8/layout/orgChart1"/>
    <dgm:cxn modelId="{A3AB7372-1959-41B6-9D65-146470848CEB}" type="presParOf" srcId="{138F098C-3187-4A03-B6E8-556C891E47B2}" destId="{9A83ECFA-DF3F-4984-91E2-2546D39B8764}" srcOrd="1" destOrd="0" presId="urn:microsoft.com/office/officeart/2005/8/layout/orgChart1"/>
    <dgm:cxn modelId="{8F16E897-3BD1-4BF2-BD54-839077DC5EB1}" type="presParOf" srcId="{9A83ECFA-DF3F-4984-91E2-2546D39B8764}" destId="{21BE7A2F-0AD4-43D6-B968-852F7AEAF443}" srcOrd="0" destOrd="0" presId="urn:microsoft.com/office/officeart/2005/8/layout/orgChart1"/>
    <dgm:cxn modelId="{A6B3AFC9-3C21-4DF4-B16E-EF6BEF8A122B}" type="presParOf" srcId="{9A83ECFA-DF3F-4984-91E2-2546D39B8764}" destId="{1ED698FD-87ED-4EEE-B108-58858FADA103}" srcOrd="1" destOrd="0" presId="urn:microsoft.com/office/officeart/2005/8/layout/orgChart1"/>
    <dgm:cxn modelId="{C674268B-7484-481E-9F8E-276211588C34}" type="presParOf" srcId="{1ED698FD-87ED-4EEE-B108-58858FADA103}" destId="{254544A5-426D-41E4-BC83-5A78B98C8709}" srcOrd="0" destOrd="0" presId="urn:microsoft.com/office/officeart/2005/8/layout/orgChart1"/>
    <dgm:cxn modelId="{299E7103-4CFF-4D65-B71F-D05E5B97466E}" type="presParOf" srcId="{254544A5-426D-41E4-BC83-5A78B98C8709}" destId="{E453C207-9706-4954-8F40-B539700565EF}" srcOrd="0" destOrd="0" presId="urn:microsoft.com/office/officeart/2005/8/layout/orgChart1"/>
    <dgm:cxn modelId="{7F79AB7E-6492-43D9-A522-B6F5221C77A6}" type="presParOf" srcId="{254544A5-426D-41E4-BC83-5A78B98C8709}" destId="{0077152F-0213-46AC-BC49-EF245BA0FAE1}" srcOrd="1" destOrd="0" presId="urn:microsoft.com/office/officeart/2005/8/layout/orgChart1"/>
    <dgm:cxn modelId="{DC1295CD-AA2F-493E-AB54-137A07625C44}" type="presParOf" srcId="{1ED698FD-87ED-4EEE-B108-58858FADA103}" destId="{6C5EAB11-3EA4-4CF1-9A49-9223F7663CF4}" srcOrd="1" destOrd="0" presId="urn:microsoft.com/office/officeart/2005/8/layout/orgChart1"/>
    <dgm:cxn modelId="{85BDA0C9-6EE1-409E-A63A-74B4CDF177EA}" type="presParOf" srcId="{1ED698FD-87ED-4EEE-B108-58858FADA103}" destId="{BEE6ACF1-8553-487C-B2E9-C8E6EDDD10DC}" srcOrd="2" destOrd="0" presId="urn:microsoft.com/office/officeart/2005/8/layout/orgChart1"/>
    <dgm:cxn modelId="{268C36BB-1A57-410D-8EB1-88209565F954}" type="presParOf" srcId="{9A83ECFA-DF3F-4984-91E2-2546D39B8764}" destId="{834496D7-E229-4715-85C8-927816DAF306}" srcOrd="2" destOrd="0" presId="urn:microsoft.com/office/officeart/2005/8/layout/orgChart1"/>
    <dgm:cxn modelId="{F547F002-134B-4178-A123-3ABBFC5509AE}" type="presParOf" srcId="{9A83ECFA-DF3F-4984-91E2-2546D39B8764}" destId="{A72DB343-008A-4FA7-BE92-037AB0AEA988}" srcOrd="3" destOrd="0" presId="urn:microsoft.com/office/officeart/2005/8/layout/orgChart1"/>
    <dgm:cxn modelId="{82822A87-675B-4D2F-BBF6-3830DB58B83D}" type="presParOf" srcId="{A72DB343-008A-4FA7-BE92-037AB0AEA988}" destId="{0906BEB7-1DDB-4AC1-B53C-E2619ABEFA4E}" srcOrd="0" destOrd="0" presId="urn:microsoft.com/office/officeart/2005/8/layout/orgChart1"/>
    <dgm:cxn modelId="{29D77B25-16A5-43EF-AF0E-E7999577911E}" type="presParOf" srcId="{0906BEB7-1DDB-4AC1-B53C-E2619ABEFA4E}" destId="{BFC78CFC-D908-441E-BF08-90650E91E850}" srcOrd="0" destOrd="0" presId="urn:microsoft.com/office/officeart/2005/8/layout/orgChart1"/>
    <dgm:cxn modelId="{3282CCDA-F104-405D-AFB7-5179AE7AC683}" type="presParOf" srcId="{0906BEB7-1DDB-4AC1-B53C-E2619ABEFA4E}" destId="{AF925388-780B-4B84-91C8-A52456E462FA}" srcOrd="1" destOrd="0" presId="urn:microsoft.com/office/officeart/2005/8/layout/orgChart1"/>
    <dgm:cxn modelId="{6249038C-FDD3-4AC9-B62F-3A4DE137B275}" type="presParOf" srcId="{A72DB343-008A-4FA7-BE92-037AB0AEA988}" destId="{6CE7BE14-F849-42C0-A4A0-A98505BFEBC8}" srcOrd="1" destOrd="0" presId="urn:microsoft.com/office/officeart/2005/8/layout/orgChart1"/>
    <dgm:cxn modelId="{4590D3A8-0418-4A74-A6E5-9D8720686BC7}" type="presParOf" srcId="{A72DB343-008A-4FA7-BE92-037AB0AEA988}" destId="{7DBD8171-580D-41F6-81E2-9C3DCD985973}" srcOrd="2" destOrd="0" presId="urn:microsoft.com/office/officeart/2005/8/layout/orgChart1"/>
    <dgm:cxn modelId="{68B59248-CA3D-4DC2-89C9-3E359A2044BC}" type="presParOf" srcId="{9A83ECFA-DF3F-4984-91E2-2546D39B8764}" destId="{6D762CBC-77CB-4BF8-A8C3-D5D855799B24}" srcOrd="4" destOrd="0" presId="urn:microsoft.com/office/officeart/2005/8/layout/orgChart1"/>
    <dgm:cxn modelId="{CA3E6B46-E50B-4E28-A278-607197AE4792}" type="presParOf" srcId="{9A83ECFA-DF3F-4984-91E2-2546D39B8764}" destId="{DDDD270D-B803-42D9-8EEE-AD297271E80D}" srcOrd="5" destOrd="0" presId="urn:microsoft.com/office/officeart/2005/8/layout/orgChart1"/>
    <dgm:cxn modelId="{83419B0F-0575-4806-8FB4-4CBC4C9CA0D0}" type="presParOf" srcId="{DDDD270D-B803-42D9-8EEE-AD297271E80D}" destId="{146A88E1-6AA2-4703-BDBE-508F232A1EA9}" srcOrd="0" destOrd="0" presId="urn:microsoft.com/office/officeart/2005/8/layout/orgChart1"/>
    <dgm:cxn modelId="{6DE3B20C-F998-4623-9D81-ED7A82A51048}" type="presParOf" srcId="{146A88E1-6AA2-4703-BDBE-508F232A1EA9}" destId="{3DB051C1-E1F6-4DFF-8075-89FBE23E4D03}" srcOrd="0" destOrd="0" presId="urn:microsoft.com/office/officeart/2005/8/layout/orgChart1"/>
    <dgm:cxn modelId="{2AB4D7AF-65F5-4D52-8042-953806B89ED4}" type="presParOf" srcId="{146A88E1-6AA2-4703-BDBE-508F232A1EA9}" destId="{71C45C41-4DA9-4A86-A525-4999F42CA9DB}" srcOrd="1" destOrd="0" presId="urn:microsoft.com/office/officeart/2005/8/layout/orgChart1"/>
    <dgm:cxn modelId="{F4AE8F3D-3E81-485F-9A19-30A14FCEFF50}" type="presParOf" srcId="{DDDD270D-B803-42D9-8EEE-AD297271E80D}" destId="{76AAE6ED-771D-4002-82C4-EE4827A258E1}" srcOrd="1" destOrd="0" presId="urn:microsoft.com/office/officeart/2005/8/layout/orgChart1"/>
    <dgm:cxn modelId="{889D2F02-30A4-42C5-B8F1-0962C371FC9B}" type="presParOf" srcId="{DDDD270D-B803-42D9-8EEE-AD297271E80D}" destId="{C4FCEF85-F785-4283-A6EE-2EA822D8D270}" srcOrd="2" destOrd="0" presId="urn:microsoft.com/office/officeart/2005/8/layout/orgChart1"/>
    <dgm:cxn modelId="{8B2236ED-A518-4CF4-910A-580162714D1E}" type="presParOf" srcId="{9A83ECFA-DF3F-4984-91E2-2546D39B8764}" destId="{E28FEEE4-51EC-4049-BD8D-5E90B5FBEC1F}" srcOrd="6" destOrd="0" presId="urn:microsoft.com/office/officeart/2005/8/layout/orgChart1"/>
    <dgm:cxn modelId="{0087A3E9-3915-4C71-AC3B-C880B76AA3C4}" type="presParOf" srcId="{9A83ECFA-DF3F-4984-91E2-2546D39B8764}" destId="{110198BE-9DC3-43F2-A8C8-DE83BC454727}" srcOrd="7" destOrd="0" presId="urn:microsoft.com/office/officeart/2005/8/layout/orgChart1"/>
    <dgm:cxn modelId="{D8C0E2BD-971A-4678-9712-4149BA104686}" type="presParOf" srcId="{110198BE-9DC3-43F2-A8C8-DE83BC454727}" destId="{1740A518-8C65-41DA-A496-965069A72FB5}" srcOrd="0" destOrd="0" presId="urn:microsoft.com/office/officeart/2005/8/layout/orgChart1"/>
    <dgm:cxn modelId="{3C17DE35-FCD8-4FA2-819D-4F9D17CB0F5F}" type="presParOf" srcId="{1740A518-8C65-41DA-A496-965069A72FB5}" destId="{2C99F707-BA2D-4D74-8460-C636772028E4}" srcOrd="0" destOrd="0" presId="urn:microsoft.com/office/officeart/2005/8/layout/orgChart1"/>
    <dgm:cxn modelId="{39EF1A5E-2374-4321-81A4-B9DD45339573}" type="presParOf" srcId="{1740A518-8C65-41DA-A496-965069A72FB5}" destId="{D6029F3D-A8F7-4795-BCB1-4F7D7C39614B}" srcOrd="1" destOrd="0" presId="urn:microsoft.com/office/officeart/2005/8/layout/orgChart1"/>
    <dgm:cxn modelId="{077CED21-E810-4C14-BB35-D3B0EE943AB0}" type="presParOf" srcId="{110198BE-9DC3-43F2-A8C8-DE83BC454727}" destId="{DC5B6FAC-D67C-4086-A6A2-FABFDD840EB9}" srcOrd="1" destOrd="0" presId="urn:microsoft.com/office/officeart/2005/8/layout/orgChart1"/>
    <dgm:cxn modelId="{9819FB04-AC91-440D-B421-8B6B73C3285A}" type="presParOf" srcId="{110198BE-9DC3-43F2-A8C8-DE83BC454727}" destId="{BEA2AF3A-9E77-4767-8A1C-0DE4F17B2D5F}" srcOrd="2" destOrd="0" presId="urn:microsoft.com/office/officeart/2005/8/layout/orgChart1"/>
    <dgm:cxn modelId="{F40E974E-4C9C-4570-980D-FE54385733FC}" type="presParOf" srcId="{9A83ECFA-DF3F-4984-91E2-2546D39B8764}" destId="{EB2FB227-55BE-455F-AE8B-7B8580D4A2A3}" srcOrd="8" destOrd="0" presId="urn:microsoft.com/office/officeart/2005/8/layout/orgChart1"/>
    <dgm:cxn modelId="{4F56E682-A0EA-4C0C-AEC3-F98A2F7D7CA7}" type="presParOf" srcId="{9A83ECFA-DF3F-4984-91E2-2546D39B8764}" destId="{D95ACB5E-5213-412E-9BE6-F4D41DF55CD4}" srcOrd="9" destOrd="0" presId="urn:microsoft.com/office/officeart/2005/8/layout/orgChart1"/>
    <dgm:cxn modelId="{11301338-15A3-4993-8D7F-53C1F80410F6}" type="presParOf" srcId="{D95ACB5E-5213-412E-9BE6-F4D41DF55CD4}" destId="{89B970A8-701B-4951-9010-940CF6B81867}" srcOrd="0" destOrd="0" presId="urn:microsoft.com/office/officeart/2005/8/layout/orgChart1"/>
    <dgm:cxn modelId="{F1CFC48B-0C26-41AB-B76B-8969C3929CC3}" type="presParOf" srcId="{89B970A8-701B-4951-9010-940CF6B81867}" destId="{23A56D24-30E4-4EEF-8C64-45A0D4CF5439}" srcOrd="0" destOrd="0" presId="urn:microsoft.com/office/officeart/2005/8/layout/orgChart1"/>
    <dgm:cxn modelId="{D55A5364-8BAF-40C2-A55B-EB6C41A1215B}" type="presParOf" srcId="{89B970A8-701B-4951-9010-940CF6B81867}" destId="{3E79C288-C791-4F0B-B873-C450415B4CFF}" srcOrd="1" destOrd="0" presId="urn:microsoft.com/office/officeart/2005/8/layout/orgChart1"/>
    <dgm:cxn modelId="{536CAD23-AC8C-4B38-A32D-5CD09EE61839}" type="presParOf" srcId="{D95ACB5E-5213-412E-9BE6-F4D41DF55CD4}" destId="{7D54455B-1CDA-42B6-9278-A385755C68D0}" srcOrd="1" destOrd="0" presId="urn:microsoft.com/office/officeart/2005/8/layout/orgChart1"/>
    <dgm:cxn modelId="{9A18C63C-A626-4BC1-8D46-970971C32EF2}" type="presParOf" srcId="{D95ACB5E-5213-412E-9BE6-F4D41DF55CD4}" destId="{F50EDB5D-0AB8-478A-888A-409871900582}" srcOrd="2" destOrd="0" presId="urn:microsoft.com/office/officeart/2005/8/layout/orgChart1"/>
    <dgm:cxn modelId="{547B237A-3280-4AFE-ADCA-776292E2771B}" type="presParOf" srcId="{138F098C-3187-4A03-B6E8-556C891E47B2}" destId="{18ED2BCE-820D-44CA-9A7C-7CAAD134062F}" srcOrd="2" destOrd="0" presId="urn:microsoft.com/office/officeart/2005/8/layout/orgChart1"/>
    <dgm:cxn modelId="{58266DC6-E6E9-4287-8DEB-788AB21FFE51}" type="presParOf" srcId="{6BC88FA6-0107-4F37-91D9-2A8C6E45754D}" destId="{A4ECCF4C-DAF5-40C6-A15F-5D33FCF313A1}" srcOrd="4" destOrd="0" presId="urn:microsoft.com/office/officeart/2005/8/layout/orgChart1"/>
    <dgm:cxn modelId="{11EDF082-25DD-4A74-AF6C-FD456D9D80FE}" type="presParOf" srcId="{6BC88FA6-0107-4F37-91D9-2A8C6E45754D}" destId="{E057F8BD-4F5D-4179-B3F2-7F6F6A889922}" srcOrd="5" destOrd="0" presId="urn:microsoft.com/office/officeart/2005/8/layout/orgChart1"/>
    <dgm:cxn modelId="{177B1613-CCA6-4FDB-BCF3-ADB68885CC0E}" type="presParOf" srcId="{E057F8BD-4F5D-4179-B3F2-7F6F6A889922}" destId="{689946F4-2E0C-48B9-9022-6DBD456C22BF}" srcOrd="0" destOrd="0" presId="urn:microsoft.com/office/officeart/2005/8/layout/orgChart1"/>
    <dgm:cxn modelId="{DA629530-85BD-40BC-B136-2869F1D33A41}" type="presParOf" srcId="{689946F4-2E0C-48B9-9022-6DBD456C22BF}" destId="{C64BC51F-5C5A-4FC7-B17E-1D2FDFF88BC8}" srcOrd="0" destOrd="0" presId="urn:microsoft.com/office/officeart/2005/8/layout/orgChart1"/>
    <dgm:cxn modelId="{1C1EFD21-85C1-40AF-BB47-57BCC998BAFD}" type="presParOf" srcId="{689946F4-2E0C-48B9-9022-6DBD456C22BF}" destId="{CB00880E-CA32-4B22-9921-1D9A1C2201B5}" srcOrd="1" destOrd="0" presId="urn:microsoft.com/office/officeart/2005/8/layout/orgChart1"/>
    <dgm:cxn modelId="{118276F3-BD84-4639-93E7-EBE6714AC3E5}" type="presParOf" srcId="{E057F8BD-4F5D-4179-B3F2-7F6F6A889922}" destId="{A6EBDA09-3ED8-4220-8382-733B7F2F2C7F}" srcOrd="1" destOrd="0" presId="urn:microsoft.com/office/officeart/2005/8/layout/orgChart1"/>
    <dgm:cxn modelId="{6E70CDE2-55C7-45BF-BB51-FFCFDF60277A}" type="presParOf" srcId="{E057F8BD-4F5D-4179-B3F2-7F6F6A889922}" destId="{44E58498-10B2-440D-A8FB-F04C4A9C55B4}" srcOrd="2" destOrd="0" presId="urn:microsoft.com/office/officeart/2005/8/layout/orgChart1"/>
    <dgm:cxn modelId="{C18E833D-39BE-4102-9C75-47B39069521E}" type="presParOf" srcId="{8E2BAE50-2D97-4200-AB08-B33E0FEC9F9D}" destId="{B0CF09B6-5F67-4329-A7F7-525CBE70EC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CCF4C-DAF5-40C6-A15F-5D33FCF313A1}">
      <dsp:nvSpPr>
        <dsp:cNvPr id="0" name=""/>
        <dsp:cNvSpPr/>
      </dsp:nvSpPr>
      <dsp:spPr>
        <a:xfrm>
          <a:off x="5278071" y="513453"/>
          <a:ext cx="1552320" cy="215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64"/>
              </a:lnTo>
              <a:lnTo>
                <a:pt x="1552320" y="107764"/>
              </a:lnTo>
              <a:lnTo>
                <a:pt x="1552320" y="21552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FB227-55BE-455F-AE8B-7B8580D4A2A3}">
      <dsp:nvSpPr>
        <dsp:cNvPr id="0" name=""/>
        <dsp:cNvSpPr/>
      </dsp:nvSpPr>
      <dsp:spPr>
        <a:xfrm>
          <a:off x="5178004" y="1242145"/>
          <a:ext cx="153949" cy="3386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6881"/>
              </a:lnTo>
              <a:lnTo>
                <a:pt x="153949" y="338688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FEEE4-51EC-4049-BD8D-5E90B5FBEC1F}">
      <dsp:nvSpPr>
        <dsp:cNvPr id="0" name=""/>
        <dsp:cNvSpPr/>
      </dsp:nvSpPr>
      <dsp:spPr>
        <a:xfrm>
          <a:off x="5178004" y="1242145"/>
          <a:ext cx="153949" cy="2658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8188"/>
              </a:lnTo>
              <a:lnTo>
                <a:pt x="153949" y="265818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62CBC-77CB-4BF8-A8C3-D5D855799B24}">
      <dsp:nvSpPr>
        <dsp:cNvPr id="0" name=""/>
        <dsp:cNvSpPr/>
      </dsp:nvSpPr>
      <dsp:spPr>
        <a:xfrm>
          <a:off x="5178004" y="1242145"/>
          <a:ext cx="153949" cy="1929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9495"/>
              </a:lnTo>
              <a:lnTo>
                <a:pt x="153949" y="192949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496D7-E229-4715-85C8-927816DAF306}">
      <dsp:nvSpPr>
        <dsp:cNvPr id="0" name=""/>
        <dsp:cNvSpPr/>
      </dsp:nvSpPr>
      <dsp:spPr>
        <a:xfrm>
          <a:off x="5178004" y="1242145"/>
          <a:ext cx="153949" cy="1200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803"/>
              </a:lnTo>
              <a:lnTo>
                <a:pt x="153949" y="1200803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E7A2F-0AD4-43D6-B968-852F7AEAF443}">
      <dsp:nvSpPr>
        <dsp:cNvPr id="0" name=""/>
        <dsp:cNvSpPr/>
      </dsp:nvSpPr>
      <dsp:spPr>
        <a:xfrm>
          <a:off x="5178004" y="1242145"/>
          <a:ext cx="153949" cy="472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110"/>
              </a:lnTo>
              <a:lnTo>
                <a:pt x="153949" y="47211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E7ADE-7F68-4721-9091-9C486DD517EB}">
      <dsp:nvSpPr>
        <dsp:cNvPr id="0" name=""/>
        <dsp:cNvSpPr/>
      </dsp:nvSpPr>
      <dsp:spPr>
        <a:xfrm>
          <a:off x="5278071" y="513453"/>
          <a:ext cx="310464" cy="215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64"/>
              </a:lnTo>
              <a:lnTo>
                <a:pt x="310464" y="107764"/>
              </a:lnTo>
              <a:lnTo>
                <a:pt x="310464" y="21552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40123-C977-4FA6-BF38-965BD9AFE032}">
      <dsp:nvSpPr>
        <dsp:cNvPr id="0" name=""/>
        <dsp:cNvSpPr/>
      </dsp:nvSpPr>
      <dsp:spPr>
        <a:xfrm>
          <a:off x="3936148" y="1970838"/>
          <a:ext cx="153949" cy="1929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9495"/>
              </a:lnTo>
              <a:lnTo>
                <a:pt x="153949" y="192949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3DF59-4468-4FB5-ABA5-63A2B658D4E0}">
      <dsp:nvSpPr>
        <dsp:cNvPr id="0" name=""/>
        <dsp:cNvSpPr/>
      </dsp:nvSpPr>
      <dsp:spPr>
        <a:xfrm>
          <a:off x="3936148" y="1970838"/>
          <a:ext cx="153949" cy="1200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803"/>
              </a:lnTo>
              <a:lnTo>
                <a:pt x="153949" y="1200803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99839-1E8E-4947-A6E7-F97384D67B36}">
      <dsp:nvSpPr>
        <dsp:cNvPr id="0" name=""/>
        <dsp:cNvSpPr/>
      </dsp:nvSpPr>
      <dsp:spPr>
        <a:xfrm>
          <a:off x="3936148" y="1970838"/>
          <a:ext cx="153949" cy="472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110"/>
              </a:lnTo>
              <a:lnTo>
                <a:pt x="153949" y="47211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5507F-166C-4B23-A443-EF748AA14748}">
      <dsp:nvSpPr>
        <dsp:cNvPr id="0" name=""/>
        <dsp:cNvSpPr/>
      </dsp:nvSpPr>
      <dsp:spPr>
        <a:xfrm>
          <a:off x="3725751" y="1242145"/>
          <a:ext cx="620928" cy="215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64"/>
              </a:lnTo>
              <a:lnTo>
                <a:pt x="620928" y="107764"/>
              </a:lnTo>
              <a:lnTo>
                <a:pt x="620928" y="21552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2B199-1830-4BA3-AE5D-6250306F393E}">
      <dsp:nvSpPr>
        <dsp:cNvPr id="0" name=""/>
        <dsp:cNvSpPr/>
      </dsp:nvSpPr>
      <dsp:spPr>
        <a:xfrm>
          <a:off x="2694291" y="1970838"/>
          <a:ext cx="153949" cy="1200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803"/>
              </a:lnTo>
              <a:lnTo>
                <a:pt x="153949" y="1200803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D5516-E9FD-4CA3-9900-B6062E63D33D}">
      <dsp:nvSpPr>
        <dsp:cNvPr id="0" name=""/>
        <dsp:cNvSpPr/>
      </dsp:nvSpPr>
      <dsp:spPr>
        <a:xfrm>
          <a:off x="2694291" y="1970838"/>
          <a:ext cx="153949" cy="472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110"/>
              </a:lnTo>
              <a:lnTo>
                <a:pt x="153949" y="47211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173D4-B8E6-4819-BEC7-A4584EF55678}">
      <dsp:nvSpPr>
        <dsp:cNvPr id="0" name=""/>
        <dsp:cNvSpPr/>
      </dsp:nvSpPr>
      <dsp:spPr>
        <a:xfrm>
          <a:off x="3104822" y="1242145"/>
          <a:ext cx="620928" cy="215528"/>
        </a:xfrm>
        <a:custGeom>
          <a:avLst/>
          <a:gdLst/>
          <a:ahLst/>
          <a:cxnLst/>
          <a:rect l="0" t="0" r="0" b="0"/>
          <a:pathLst>
            <a:path>
              <a:moveTo>
                <a:pt x="620928" y="0"/>
              </a:moveTo>
              <a:lnTo>
                <a:pt x="620928" y="107764"/>
              </a:lnTo>
              <a:lnTo>
                <a:pt x="0" y="107764"/>
              </a:lnTo>
              <a:lnTo>
                <a:pt x="0" y="21552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3B274-F12B-42CD-ABF0-CA08305CEB69}">
      <dsp:nvSpPr>
        <dsp:cNvPr id="0" name=""/>
        <dsp:cNvSpPr/>
      </dsp:nvSpPr>
      <dsp:spPr>
        <a:xfrm>
          <a:off x="3725751" y="513453"/>
          <a:ext cx="1552320" cy="215528"/>
        </a:xfrm>
        <a:custGeom>
          <a:avLst/>
          <a:gdLst/>
          <a:ahLst/>
          <a:cxnLst/>
          <a:rect l="0" t="0" r="0" b="0"/>
          <a:pathLst>
            <a:path>
              <a:moveTo>
                <a:pt x="1552320" y="0"/>
              </a:moveTo>
              <a:lnTo>
                <a:pt x="1552320" y="107764"/>
              </a:lnTo>
              <a:lnTo>
                <a:pt x="0" y="107764"/>
              </a:lnTo>
              <a:lnTo>
                <a:pt x="0" y="21552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23805-E4B6-47C0-B7AA-4413A4FEAC26}">
      <dsp:nvSpPr>
        <dsp:cNvPr id="0" name=""/>
        <dsp:cNvSpPr/>
      </dsp:nvSpPr>
      <dsp:spPr>
        <a:xfrm>
          <a:off x="4764907" y="289"/>
          <a:ext cx="1026327" cy="51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Tipe</a:t>
          </a: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data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764907" y="289"/>
        <a:ext cx="1026327" cy="513163"/>
      </dsp:txXfrm>
    </dsp:sp>
    <dsp:sp modelId="{2CBEE984-A017-42AB-9A49-120752A5EB44}">
      <dsp:nvSpPr>
        <dsp:cNvPr id="0" name=""/>
        <dsp:cNvSpPr/>
      </dsp:nvSpPr>
      <dsp:spPr>
        <a:xfrm>
          <a:off x="3212587" y="728981"/>
          <a:ext cx="1026327" cy="513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Sederhana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12587" y="728981"/>
        <a:ext cx="1026327" cy="513163"/>
      </dsp:txXfrm>
    </dsp:sp>
    <dsp:sp modelId="{494E41BC-6CCA-4607-B8C1-39D75354423A}">
      <dsp:nvSpPr>
        <dsp:cNvPr id="0" name=""/>
        <dsp:cNvSpPr/>
      </dsp:nvSpPr>
      <dsp:spPr>
        <a:xfrm>
          <a:off x="2591659" y="1457674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Real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91659" y="1457674"/>
        <a:ext cx="1026327" cy="513163"/>
      </dsp:txXfrm>
    </dsp:sp>
    <dsp:sp modelId="{DD32E756-B362-4979-96B9-7C46A7B55128}">
      <dsp:nvSpPr>
        <dsp:cNvPr id="0" name=""/>
        <dsp:cNvSpPr/>
      </dsp:nvSpPr>
      <dsp:spPr>
        <a:xfrm>
          <a:off x="2848241" y="2186367"/>
          <a:ext cx="1026327" cy="513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Float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48241" y="2186367"/>
        <a:ext cx="1026327" cy="513163"/>
      </dsp:txXfrm>
    </dsp:sp>
    <dsp:sp modelId="{0A178074-8889-4AB1-8FFE-CA0D731DAABB}">
      <dsp:nvSpPr>
        <dsp:cNvPr id="0" name=""/>
        <dsp:cNvSpPr/>
      </dsp:nvSpPr>
      <dsp:spPr>
        <a:xfrm>
          <a:off x="2848241" y="2915059"/>
          <a:ext cx="1026327" cy="513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Double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48241" y="2915059"/>
        <a:ext cx="1026327" cy="513163"/>
      </dsp:txXfrm>
    </dsp:sp>
    <dsp:sp modelId="{A7EE8761-4CE9-43AE-88C9-F88F47C81AF9}">
      <dsp:nvSpPr>
        <dsp:cNvPr id="0" name=""/>
        <dsp:cNvSpPr/>
      </dsp:nvSpPr>
      <dsp:spPr>
        <a:xfrm>
          <a:off x="3833515" y="1457674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Ordinal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833515" y="1457674"/>
        <a:ext cx="1026327" cy="513163"/>
      </dsp:txXfrm>
    </dsp:sp>
    <dsp:sp modelId="{0164AB67-BF71-4AAC-AF8E-14C7D2F7649C}">
      <dsp:nvSpPr>
        <dsp:cNvPr id="0" name=""/>
        <dsp:cNvSpPr/>
      </dsp:nvSpPr>
      <dsp:spPr>
        <a:xfrm>
          <a:off x="4090097" y="2186367"/>
          <a:ext cx="1026327" cy="513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Int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90097" y="2186367"/>
        <a:ext cx="1026327" cy="513163"/>
      </dsp:txXfrm>
    </dsp:sp>
    <dsp:sp modelId="{3548A346-5291-4D73-8B7C-D0604CBD7DC2}">
      <dsp:nvSpPr>
        <dsp:cNvPr id="0" name=""/>
        <dsp:cNvSpPr/>
      </dsp:nvSpPr>
      <dsp:spPr>
        <a:xfrm>
          <a:off x="4090097" y="2915059"/>
          <a:ext cx="1026327" cy="513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Char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90097" y="2915059"/>
        <a:ext cx="1026327" cy="513163"/>
      </dsp:txXfrm>
    </dsp:sp>
    <dsp:sp modelId="{F9A6CE2C-0B22-48BA-8A7F-7C1EA4B7E797}">
      <dsp:nvSpPr>
        <dsp:cNvPr id="0" name=""/>
        <dsp:cNvSpPr/>
      </dsp:nvSpPr>
      <dsp:spPr>
        <a:xfrm>
          <a:off x="4090097" y="3643752"/>
          <a:ext cx="1026327" cy="513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Boolean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90097" y="3643752"/>
        <a:ext cx="1026327" cy="513163"/>
      </dsp:txXfrm>
    </dsp:sp>
    <dsp:sp modelId="{A0EBAC8C-C707-441A-8C03-50D188948C8C}">
      <dsp:nvSpPr>
        <dsp:cNvPr id="0" name=""/>
        <dsp:cNvSpPr/>
      </dsp:nvSpPr>
      <dsp:spPr>
        <a:xfrm>
          <a:off x="5075371" y="728981"/>
          <a:ext cx="1026327" cy="513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Terstruktur</a:t>
          </a: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75371" y="728981"/>
        <a:ext cx="1026327" cy="513163"/>
      </dsp:txXfrm>
    </dsp:sp>
    <dsp:sp modelId="{E453C207-9706-4954-8F40-B539700565EF}">
      <dsp:nvSpPr>
        <dsp:cNvPr id="0" name=""/>
        <dsp:cNvSpPr/>
      </dsp:nvSpPr>
      <dsp:spPr>
        <a:xfrm>
          <a:off x="5331953" y="1457674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String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1953" y="1457674"/>
        <a:ext cx="1026327" cy="513163"/>
      </dsp:txXfrm>
    </dsp:sp>
    <dsp:sp modelId="{BFC78CFC-D908-441E-BF08-90650E91E850}">
      <dsp:nvSpPr>
        <dsp:cNvPr id="0" name=""/>
        <dsp:cNvSpPr/>
      </dsp:nvSpPr>
      <dsp:spPr>
        <a:xfrm>
          <a:off x="5331953" y="2186367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Array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1953" y="2186367"/>
        <a:ext cx="1026327" cy="513163"/>
      </dsp:txXfrm>
    </dsp:sp>
    <dsp:sp modelId="{3DB051C1-E1F6-4DFF-8075-89FBE23E4D03}">
      <dsp:nvSpPr>
        <dsp:cNvPr id="0" name=""/>
        <dsp:cNvSpPr/>
      </dsp:nvSpPr>
      <dsp:spPr>
        <a:xfrm>
          <a:off x="5331953" y="2915059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Record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1953" y="2915059"/>
        <a:ext cx="1026327" cy="513163"/>
      </dsp:txXfrm>
    </dsp:sp>
    <dsp:sp modelId="{2C99F707-BA2D-4D74-8460-C636772028E4}">
      <dsp:nvSpPr>
        <dsp:cNvPr id="0" name=""/>
        <dsp:cNvSpPr/>
      </dsp:nvSpPr>
      <dsp:spPr>
        <a:xfrm>
          <a:off x="5331953" y="3643752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File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1953" y="3643752"/>
        <a:ext cx="1026327" cy="513163"/>
      </dsp:txXfrm>
    </dsp:sp>
    <dsp:sp modelId="{23A56D24-30E4-4EEF-8C64-45A0D4CF5439}">
      <dsp:nvSpPr>
        <dsp:cNvPr id="0" name=""/>
        <dsp:cNvSpPr/>
      </dsp:nvSpPr>
      <dsp:spPr>
        <a:xfrm>
          <a:off x="5331953" y="4372444"/>
          <a:ext cx="1026327" cy="513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Set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31953" y="4372444"/>
        <a:ext cx="1026327" cy="513163"/>
      </dsp:txXfrm>
    </dsp:sp>
    <dsp:sp modelId="{C64BC51F-5C5A-4FC7-B17E-1D2FDFF88BC8}">
      <dsp:nvSpPr>
        <dsp:cNvPr id="0" name=""/>
        <dsp:cNvSpPr/>
      </dsp:nvSpPr>
      <dsp:spPr>
        <a:xfrm>
          <a:off x="6317228" y="728981"/>
          <a:ext cx="1026327" cy="513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Pointer 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317228" y="728981"/>
        <a:ext cx="1026327" cy="513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6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6600" b="1" dirty="0" smtClean="0"/>
              <a:t>STRUKTUR DATA DAN ALGORITMA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3401" y="4960137"/>
            <a:ext cx="3362362" cy="1072230"/>
          </a:xfrm>
        </p:spPr>
        <p:txBody>
          <a:bodyPr anchor="t"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3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Perulangan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Rabu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12 </a:t>
            </a:r>
            <a:r>
              <a:rPr lang="en-US" sz="2400" b="1" dirty="0" err="1" smtClean="0">
                <a:solidFill>
                  <a:schemeClr val="tx1"/>
                </a:solidFill>
              </a:rPr>
              <a:t>Februari</a:t>
            </a:r>
            <a:r>
              <a:rPr lang="en-US" sz="2400" b="1" dirty="0" smtClean="0">
                <a:solidFill>
                  <a:schemeClr val="tx1"/>
                </a:solidFill>
              </a:rPr>
              <a:t> 2020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Safitri</a:t>
            </a:r>
            <a:r>
              <a:rPr lang="en-US" sz="2400" b="1" dirty="0" smtClean="0">
                <a:solidFill>
                  <a:schemeClr val="tx1"/>
                </a:solidFill>
              </a:rPr>
              <a:t> Jaya, </a:t>
            </a:r>
            <a:r>
              <a:rPr lang="en-US" sz="2400" b="1" dirty="0" err="1" smtClean="0">
                <a:solidFill>
                  <a:schemeClr val="tx1"/>
                </a:solidFill>
              </a:rPr>
              <a:t>S.Kom</a:t>
            </a:r>
            <a:r>
              <a:rPr lang="en-US" sz="2400" b="1" dirty="0" smtClean="0">
                <a:solidFill>
                  <a:schemeClr val="tx1"/>
                </a:solidFill>
              </a:rPr>
              <a:t>, M.T.I</a:t>
            </a:r>
          </a:p>
        </p:txBody>
      </p:sp>
    </p:spTree>
    <p:extLst>
      <p:ext uri="{BB962C8B-B14F-4D97-AF65-F5344CB8AC3E}">
        <p14:creationId xmlns:p14="http://schemas.microsoft.com/office/powerpoint/2010/main" val="29211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Macam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di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bahasa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program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Objek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Set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elemen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set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integer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Representasi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mapping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Boolean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direpresantasikan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0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1 4.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koleksi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dinyatakan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sifat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berlainan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biasa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dipakai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mengelompokkan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berkaitan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Hirarki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633596"/>
              </p:ext>
            </p:extLst>
          </p:nvPr>
        </p:nvGraphicFramePr>
        <p:xfrm>
          <a:off x="1023937" y="1842448"/>
          <a:ext cx="9935215" cy="4885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30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Buatlah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menampilkan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deret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	9     25	  49   81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1    3      5     7     9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5    10    15    20    25   30</a:t>
            </a:r>
          </a:p>
        </p:txBody>
      </p:sp>
    </p:spTree>
    <p:extLst>
      <p:ext uri="{BB962C8B-B14F-4D97-AF65-F5344CB8AC3E}">
        <p14:creationId xmlns:p14="http://schemas.microsoft.com/office/powerpoint/2010/main" val="79765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program </a:t>
            </a:r>
            <a:r>
              <a:rPr lang="en-US" sz="2800" dirty="0"/>
              <a:t>yang </a:t>
            </a:r>
            <a:r>
              <a:rPr lang="en-US" sz="2800" dirty="0" err="1"/>
              <a:t>pernyataannya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dieksekusi</a:t>
            </a:r>
            <a:r>
              <a:rPr lang="en-US" sz="2800" dirty="0"/>
              <a:t> </a:t>
            </a:r>
            <a:r>
              <a:rPr lang="en-US" sz="2800" dirty="0" err="1"/>
              <a:t>berulang-ulang</a:t>
            </a:r>
            <a:r>
              <a:rPr lang="en-US" sz="2800" dirty="0"/>
              <a:t>. </a:t>
            </a:r>
            <a:endParaRPr lang="en-US" sz="2800" dirty="0" smtClean="0"/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Instruksi</a:t>
            </a:r>
            <a:r>
              <a:rPr lang="en-US" sz="2800" dirty="0" smtClean="0"/>
              <a:t> </a:t>
            </a:r>
            <a:r>
              <a:rPr lang="en-US" sz="2800" dirty="0" err="1" smtClean="0"/>
              <a:t>dikerjakan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. </a:t>
            </a:r>
            <a:endParaRPr lang="en-US" sz="2800" dirty="0" smtClean="0"/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/>
              <a:t>syarat</a:t>
            </a:r>
            <a:r>
              <a:rPr lang="en-US" sz="2800" dirty="0"/>
              <a:t>(</a:t>
            </a:r>
            <a:r>
              <a:rPr lang="en-US" sz="2800" dirty="0" err="1"/>
              <a:t>kondisi</a:t>
            </a:r>
            <a:r>
              <a:rPr lang="en-US" sz="2800" dirty="0"/>
              <a:t>)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terpenuhi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pernyataan</a:t>
            </a:r>
            <a:r>
              <a:rPr lang="en-US" sz="2800" dirty="0" smtClean="0"/>
              <a:t>(</a:t>
            </a:r>
            <a:r>
              <a:rPr lang="en-US" sz="2800" dirty="0" err="1" smtClean="0"/>
              <a:t>aksi</a:t>
            </a:r>
            <a:r>
              <a:rPr lang="en-US" sz="2800" dirty="0"/>
              <a:t>)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terus</a:t>
            </a:r>
            <a:r>
              <a:rPr lang="en-US" sz="2800" dirty="0" smtClean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berulang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2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perulangan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err="1" smtClean="0"/>
              <a:t>Struktur</a:t>
            </a:r>
            <a:r>
              <a:rPr lang="en-US" sz="3600" dirty="0" smtClean="0"/>
              <a:t>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 smtClean="0"/>
              <a:t>Struktur</a:t>
            </a:r>
            <a:r>
              <a:rPr lang="en-US" sz="3600" dirty="0" smtClean="0"/>
              <a:t> While …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 smtClean="0"/>
              <a:t>Struktur</a:t>
            </a:r>
            <a:r>
              <a:rPr lang="en-US" sz="3600" dirty="0" smtClean="0"/>
              <a:t> Do … While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13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Struktur</a:t>
            </a:r>
            <a:r>
              <a:rPr lang="en-US" dirty="0"/>
              <a:t>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mengulang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statemen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berulang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kali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ditentukan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>
              <a:buNone/>
            </a:pPr>
            <a:endParaRPr lang="en-US" sz="2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Format </a:t>
            </a:r>
            <a:r>
              <a:rPr lang="en-US" sz="2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</a:p>
          <a:p>
            <a:pPr marL="177800" lvl="2" indent="-177800">
              <a:buNone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(start; condition; increment)</a:t>
            </a:r>
          </a:p>
          <a:p>
            <a:pPr marL="531813" lvl="2" indent="-531813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{ </a:t>
            </a:r>
          </a:p>
          <a:p>
            <a:pPr marL="531813" lvl="2" indent="-531813">
              <a:buNone/>
            </a:pPr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statement</a:t>
            </a:r>
          </a:p>
          <a:p>
            <a:pPr marL="531813" lvl="2" indent="-531813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}</a:t>
            </a:r>
          </a:p>
          <a:p>
            <a:pPr marL="531813" lvl="2" indent="-531813">
              <a:buNone/>
            </a:pPr>
            <a:endParaRPr lang="en-US" sz="20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9007" y="2279176"/>
            <a:ext cx="5652220" cy="4319516"/>
          </a:xfrm>
        </p:spPr>
        <p:txBody>
          <a:bodyPr>
            <a:normAutofit fontScale="92500" lnSpcReduction="10000"/>
          </a:bodyPr>
          <a:lstStyle/>
          <a:p>
            <a:pPr marL="723900" lvl="2" indent="-368300"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</a:p>
          <a:p>
            <a:pPr marL="501904" lvl="3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awal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2" indent="-368300"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Condition</a:t>
            </a:r>
          </a:p>
          <a:p>
            <a:pPr marL="900113" lvl="3" indent="-398463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dipenuhi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terpenuhi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,  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C++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terus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2" indent="-368300"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Increment</a:t>
            </a:r>
          </a:p>
          <a:p>
            <a:pPr marL="900113" lvl="3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memproses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akhir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723900" lvl="2" indent="-368300"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Statement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900113" lvl="3" indent="-398463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kode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program yang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diproses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terus-menerus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perulangan</a:t>
            </a:r>
            <a:r>
              <a:rPr lang="en-US" dirty="0" smtClean="0"/>
              <a:t> 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24128" y="1903863"/>
            <a:ext cx="4754880" cy="402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CetakAngka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for (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1;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&lt;= j;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++){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'\n';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 ()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CetakAngka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(1,10);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89320" y="1903862"/>
            <a:ext cx="4754880" cy="4633415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Hasil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keluaran</a:t>
            </a:r>
            <a:r>
              <a:rPr lang="en-US" b="1" u="sng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4</a:t>
            </a:r>
          </a:p>
          <a:p>
            <a:r>
              <a:rPr lang="en-US" dirty="0" smtClean="0"/>
              <a:t>5</a:t>
            </a:r>
          </a:p>
          <a:p>
            <a:r>
              <a:rPr lang="en-US" dirty="0" smtClean="0"/>
              <a:t>6</a:t>
            </a:r>
          </a:p>
          <a:p>
            <a:r>
              <a:rPr lang="en-US" dirty="0" smtClean="0"/>
              <a:t>7</a:t>
            </a:r>
          </a:p>
          <a:p>
            <a:r>
              <a:rPr lang="en-US" dirty="0" smtClean="0"/>
              <a:t>8</a:t>
            </a:r>
          </a:p>
          <a:p>
            <a:r>
              <a:rPr lang="en-US" dirty="0" smtClean="0"/>
              <a:t>9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while … 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program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terus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mengeksekusi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pernyataan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target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tertentu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bernilai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benar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Format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while…do</a:t>
            </a:r>
          </a:p>
          <a:p>
            <a:pPr marL="173038" lvl="1" indent="182563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(condition)</a:t>
            </a:r>
          </a:p>
          <a:p>
            <a:pPr marL="173736" lvl="1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{</a:t>
            </a:r>
          </a:p>
          <a:p>
            <a:pPr marL="173736" lvl="1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statement</a:t>
            </a:r>
          </a:p>
          <a:p>
            <a:pPr marL="173736" lvl="1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5311026" cy="4023360"/>
          </a:xfrm>
        </p:spPr>
        <p:txBody>
          <a:bodyPr>
            <a:normAutofit lnSpcReduction="10000"/>
          </a:bodyPr>
          <a:lstStyle/>
          <a:p>
            <a:pPr marL="459486" lvl="1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Condition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2" indent="-273050"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dipenuhi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indent="-273050"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mirip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for.</a:t>
            </a:r>
          </a:p>
          <a:p>
            <a:pPr marL="723900" indent="-273050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Condition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diperiksa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tiap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FALSE,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berhenti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tahu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berapa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banyaknya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723900" indent="-273050"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condition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bernilai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TRUE,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terus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6616" lvl="2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9486" lvl="1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Statement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450850" lvl="1" indent="-277813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Kode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diulang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perulangan</a:t>
            </a:r>
            <a:r>
              <a:rPr lang="en-US" dirty="0" smtClean="0"/>
              <a:t> while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24128" y="1862919"/>
            <a:ext cx="4754880" cy="402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 ()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// Local variable declaration: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=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// while loop execution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while( a &lt; 10 )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"value of a: " &lt;&lt; a &lt;&lt;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a++;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989320" y="1862918"/>
            <a:ext cx="4754880" cy="4537881"/>
          </a:xfrm>
        </p:spPr>
        <p:txBody>
          <a:bodyPr>
            <a:normAutofit/>
          </a:bodyPr>
          <a:lstStyle/>
          <a:p>
            <a:r>
              <a:rPr lang="en-US" sz="18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1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keluaran</a:t>
            </a:r>
            <a:r>
              <a:rPr lang="en-US" sz="1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Value of a : 1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 a 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0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Perulangan</a:t>
            </a:r>
            <a:r>
              <a:rPr lang="en-US" dirty="0" smtClean="0"/>
              <a:t> do … while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723900" indent="-54610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while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hampir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do…while</a:t>
            </a:r>
          </a:p>
          <a:p>
            <a:pPr marL="723900" indent="-5461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Format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Do … While</a:t>
            </a:r>
          </a:p>
          <a:p>
            <a:pPr marL="723900" lvl="1" indent="-54610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	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</a:p>
          <a:p>
            <a:pPr marL="723900" lvl="1" indent="-54610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{</a:t>
            </a:r>
          </a:p>
          <a:p>
            <a:pPr marL="723900" lvl="1" indent="-546100">
              <a:buNone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statement;</a:t>
            </a:r>
          </a:p>
          <a:p>
            <a:pPr marL="723900" lvl="1" indent="-546100">
              <a:buNone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723900" lvl="1" indent="-54610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While (condition);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89319" y="2285999"/>
            <a:ext cx="5638573" cy="4305869"/>
          </a:xfrm>
        </p:spPr>
        <p:txBody>
          <a:bodyPr>
            <a:normAutofit fontScale="92500" lnSpcReduction="10000"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Perbedaan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terletak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’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lokasi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pengecekan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while,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pengecekan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awal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terpenuhi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pernah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Namun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do-while: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Pengecekan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akhir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walaupun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FALSE,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tetap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berjalan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minimal 1 kali.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Statement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program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diulang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&amp; condition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dipenuhi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perulangan</a:t>
            </a:r>
            <a:r>
              <a:rPr lang="en-US" dirty="0"/>
              <a:t> </a:t>
            </a:r>
            <a:r>
              <a:rPr lang="en-US" dirty="0" smtClean="0"/>
              <a:t>do…while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 ()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// Local variable declaration: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=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// while loop execution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do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"value of a: " &lt;&lt; a &lt;&lt;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= a + 1;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} while ( a &lt; 10 );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keluaran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1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2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3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4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5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6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7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8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of a :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8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541</TotalTime>
  <Words>804</Words>
  <Application>Microsoft Office PowerPoint</Application>
  <PresentationFormat>Widescreen</PresentationFormat>
  <Paragraphs>161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STRUKTUR DATA DAN ALGORITMA</vt:lpstr>
      <vt:lpstr>pendahuluan</vt:lpstr>
      <vt:lpstr>Struktur perulangan</vt:lpstr>
      <vt:lpstr>Struktur for</vt:lpstr>
      <vt:lpstr>Contoh perulangan for</vt:lpstr>
      <vt:lpstr>Struktur while … do</vt:lpstr>
      <vt:lpstr>Contoh perulangan while</vt:lpstr>
      <vt:lpstr>Perulangan do … while</vt:lpstr>
      <vt:lpstr>Contoh perulangan do…while</vt:lpstr>
      <vt:lpstr>Istilah dasar tentang data</vt:lpstr>
      <vt:lpstr>Hirarki tipe data</vt:lpstr>
      <vt:lpstr>latihan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36</cp:revision>
  <dcterms:created xsi:type="dcterms:W3CDTF">2020-02-12T01:47:13Z</dcterms:created>
  <dcterms:modified xsi:type="dcterms:W3CDTF">2020-02-25T14:49:18Z</dcterms:modified>
</cp:coreProperties>
</file>