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15: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Reflections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690689"/>
            <a:ext cx="7049157" cy="471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8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Reflection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488358"/>
            <a:ext cx="7206812" cy="486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10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13" y="1830864"/>
            <a:ext cx="8247127" cy="275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23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9"/>
            <a:ext cx="6897224" cy="410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1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35543"/>
            <a:ext cx="6407169" cy="47033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870" y="1027907"/>
            <a:ext cx="1153827" cy="569178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529167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5097</TotalTime>
  <Words>22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Linear Algebra   Lecture 15:  Review</vt:lpstr>
      <vt:lpstr>Reflections</vt:lpstr>
      <vt:lpstr>Reflection (cont’d)</vt:lpstr>
      <vt:lpstr>Example</vt:lpstr>
      <vt:lpstr>Exercise</vt:lpstr>
      <vt:lpstr>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117</cp:revision>
  <dcterms:created xsi:type="dcterms:W3CDTF">2017-06-12T04:19:19Z</dcterms:created>
  <dcterms:modified xsi:type="dcterms:W3CDTF">2020-02-11T08:10:42Z</dcterms:modified>
</cp:coreProperties>
</file>