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Linear Algebra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14: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Eigenvector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81" y="1690688"/>
            <a:ext cx="8646466" cy="103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35543"/>
            <a:ext cx="6407169" cy="47033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870" y="1027907"/>
            <a:ext cx="1153827" cy="56917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12440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Eigenspace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00" y="1911406"/>
            <a:ext cx="8765000" cy="239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2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Eigenspace</a:t>
            </a:r>
            <a:r>
              <a:rPr lang="en-ID" dirty="0" smtClean="0"/>
              <a:t>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074" y="1545021"/>
            <a:ext cx="5181909" cy="495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7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40" y="1881255"/>
            <a:ext cx="8001737" cy="273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40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5116</TotalTime>
  <Words>22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Linear Algebra   Lecture 14:  Eigenvector</vt:lpstr>
      <vt:lpstr>Definition</vt:lpstr>
      <vt:lpstr>Example</vt:lpstr>
      <vt:lpstr>Eigenspace</vt:lpstr>
      <vt:lpstr>Eigenspace (cont’d)</vt:lpstr>
      <vt:lpstr>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123</cp:revision>
  <dcterms:created xsi:type="dcterms:W3CDTF">2017-06-12T04:19:19Z</dcterms:created>
  <dcterms:modified xsi:type="dcterms:W3CDTF">2019-01-21T11:03:15Z</dcterms:modified>
</cp:coreProperties>
</file>