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1/21/2019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1/21/2019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1/21/2019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Linear Algebra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Lecture </a:t>
            </a:r>
            <a:r>
              <a:rPr lang="en-US" dirty="0" smtClean="0"/>
              <a:t>14: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Eigenvector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Definition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981" y="1690688"/>
            <a:ext cx="8646466" cy="1036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38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835543"/>
            <a:ext cx="6407169" cy="470337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4870" y="1027907"/>
            <a:ext cx="1153827" cy="569178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3124401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 smtClean="0"/>
              <a:t>Eigenspace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500" y="1911406"/>
            <a:ext cx="8765000" cy="2392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122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 smtClean="0"/>
              <a:t>Eigenspace</a:t>
            </a:r>
            <a:r>
              <a:rPr lang="en-ID" dirty="0" smtClean="0"/>
              <a:t> (cont’d)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9074" y="1545021"/>
            <a:ext cx="5181909" cy="4955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377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Exercise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340" y="1881255"/>
            <a:ext cx="8001737" cy="2738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7409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5116</TotalTime>
  <Words>22</Words>
  <Application>Microsoft Office PowerPoint</Application>
  <PresentationFormat>On-screen Show (4:3)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Linear Algebra   Lecture 14:  Eigenvector</vt:lpstr>
      <vt:lpstr>Definition</vt:lpstr>
      <vt:lpstr>Example</vt:lpstr>
      <vt:lpstr>Eigenspace</vt:lpstr>
      <vt:lpstr>Eigenspace (cont’d)</vt:lpstr>
      <vt:lpstr>Exercise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</dc:title>
  <dc:creator>Nur Uddin</dc:creator>
  <cp:lastModifiedBy>LENOVO</cp:lastModifiedBy>
  <cp:revision>123</cp:revision>
  <dcterms:created xsi:type="dcterms:W3CDTF">2017-06-12T04:19:19Z</dcterms:created>
  <dcterms:modified xsi:type="dcterms:W3CDTF">2019-01-21T11:03:15Z</dcterms:modified>
</cp:coreProperties>
</file>