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0" d="100"/>
          <a:sy n="60" d="100"/>
        </p:scale>
        <p:origin x="72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387799-AE9E-4472-AAFC-3EE07482EEA1}" type="datetimeFigureOut">
              <a:rPr lang="en-US" smtClean="0"/>
              <a:t>1/21/2019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B4438B-3469-416A-A90A-0A0E253D0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164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150676"/>
            <a:ext cx="6858000" cy="1655762"/>
          </a:xfrm>
        </p:spPr>
        <p:txBody>
          <a:bodyPr/>
          <a:lstStyle>
            <a:lvl1pPr marL="0" indent="0" algn="ctr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86971-AA3D-4618-B095-A67C1540061B}" type="datetime1">
              <a:rPr lang="en-US" smtClean="0"/>
              <a:t>1/21/2019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83BB-9314-4E5E-B63B-28149573B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833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59429"/>
            <a:ext cx="7886700" cy="4217534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64E78-2DD0-4154-B37F-0F8CDA65973A}" type="datetime1">
              <a:rPr lang="en-US" smtClean="0"/>
              <a:t>1/21/2019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553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57A99-F00D-4545-8F3A-201F3DDDFB6B}" type="datetime1">
              <a:rPr lang="en-US" smtClean="0"/>
              <a:t>1/21/2019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B83BB-9314-4E5E-B63B-28149573B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20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6171C93-62D3-46C1-BB0A-08D3137641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Linear Algebra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Lecture </a:t>
            </a:r>
            <a:r>
              <a:rPr lang="en-US" dirty="0" smtClean="0"/>
              <a:t>11: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Eigenvalues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96C0C85-7C37-4EE3-893C-4C3C0EFCA4B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By:</a:t>
            </a:r>
          </a:p>
          <a:p>
            <a:r>
              <a:rPr lang="en-US" dirty="0"/>
              <a:t>Nur Uddin, </a:t>
            </a:r>
            <a:r>
              <a:rPr lang="en-US" dirty="0" err="1"/>
              <a:t>Ph.D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D528B9A-3DB1-44DE-BFED-FAB3D9D30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83BB-9314-4E5E-B63B-28149573B59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179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Definition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976" y="1835991"/>
            <a:ext cx="8743607" cy="1127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55598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639" y="2064435"/>
            <a:ext cx="8698721" cy="3358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98514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Example (cont’d)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6752" y="1437105"/>
            <a:ext cx="3850495" cy="409314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2525" y="5633419"/>
            <a:ext cx="3817227" cy="968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1475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Eigenvalues of triangular matrix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636" y="2238819"/>
            <a:ext cx="8519440" cy="40978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28651" y="3831021"/>
            <a:ext cx="3423088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ID" dirty="0" smtClean="0"/>
              <a:t>Remember: echelon matrix form 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37497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8313" y="2082646"/>
            <a:ext cx="8379925" cy="1417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13437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Exercise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1690689"/>
            <a:ext cx="6897224" cy="4109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19265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5109</TotalTime>
  <Words>33</Words>
  <Application>Microsoft Office PowerPoint</Application>
  <PresentationFormat>On-screen Show (4:3)</PresentationFormat>
  <Paragraphs>18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Linear Algebra   Lecture 11:  Eigenvalues</vt:lpstr>
      <vt:lpstr>Definition</vt:lpstr>
      <vt:lpstr>Example</vt:lpstr>
      <vt:lpstr>Example (cont’d)</vt:lpstr>
      <vt:lpstr>Eigenvalues of triangular matrix</vt:lpstr>
      <vt:lpstr>Example</vt:lpstr>
      <vt:lpstr>Exercise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Engineering Mathematics</dc:title>
  <dc:creator>Nur Uddin</dc:creator>
  <cp:lastModifiedBy>LENOVO</cp:lastModifiedBy>
  <cp:revision>121</cp:revision>
  <dcterms:created xsi:type="dcterms:W3CDTF">2017-06-12T04:19:19Z</dcterms:created>
  <dcterms:modified xsi:type="dcterms:W3CDTF">2019-01-21T10:54:01Z</dcterms:modified>
</cp:coreProperties>
</file>