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0" d="100"/>
          <a:sy n="60" d="100"/>
        </p:scale>
        <p:origin x="72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387799-AE9E-4472-AAFC-3EE07482EEA1}" type="datetimeFigureOut">
              <a:rPr lang="en-US" smtClean="0"/>
              <a:t>1/21/2019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B4438B-3469-416A-A90A-0A0E253D0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164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150676"/>
            <a:ext cx="6858000" cy="1655762"/>
          </a:xfrm>
        </p:spPr>
        <p:txBody>
          <a:bodyPr/>
          <a:lstStyle>
            <a:lvl1pPr marL="0" indent="0" algn="ctr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86971-AA3D-4618-B095-A67C1540061B}" type="datetime1">
              <a:rPr lang="en-US" smtClean="0"/>
              <a:t>1/21/2019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833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59429"/>
            <a:ext cx="7886700" cy="421753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4E78-2DD0-4154-B37F-0F8CDA65973A}" type="datetime1">
              <a:rPr lang="en-US" smtClean="0"/>
              <a:t>1/21/2019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553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57A99-F00D-4545-8F3A-201F3DDDFB6B}" type="datetime1">
              <a:rPr lang="en-US" smtClean="0"/>
              <a:t>1/21/2019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20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6171C93-62D3-46C1-BB0A-08D3137641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Linear Algebra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Lecture </a:t>
            </a:r>
            <a:r>
              <a:rPr lang="en-US" dirty="0" smtClean="0"/>
              <a:t>10: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Determinant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296C0C85-7C37-4EE3-893C-4C3C0EFCA4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By:</a:t>
            </a:r>
          </a:p>
          <a:p>
            <a:r>
              <a:rPr lang="en-US" dirty="0"/>
              <a:t>Nur Uddin, </a:t>
            </a:r>
            <a:r>
              <a:rPr lang="en-US" dirty="0" err="1"/>
              <a:t>Ph.D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3D528B9A-3DB1-44DE-BFED-FAB3D9D30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17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Definition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117" y="2055879"/>
            <a:ext cx="8895006" cy="2484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559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413" y="1830864"/>
            <a:ext cx="8247127" cy="2756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8259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Determinant using cofactor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356" y="1944707"/>
            <a:ext cx="8759457" cy="2491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2683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1690689"/>
            <a:ext cx="8286754" cy="3622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3137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Determinant of triangular matrix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936" y="2447239"/>
            <a:ext cx="8669409" cy="689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3410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Properties of determinant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6122" y="1877020"/>
            <a:ext cx="8180678" cy="2224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3607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Square matrices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093" y="2214038"/>
            <a:ext cx="8334740" cy="51339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650" y="3680232"/>
            <a:ext cx="7254109" cy="54432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7093" y="4982357"/>
            <a:ext cx="8294015" cy="954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00729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5100</TotalTime>
  <Words>31</Words>
  <Application>Microsoft Office PowerPoint</Application>
  <PresentationFormat>On-screen Show (4:3)</PresentationFormat>
  <Paragraphs>19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Linear Algebra   Lecture 10:  Determinant</vt:lpstr>
      <vt:lpstr>Definition</vt:lpstr>
      <vt:lpstr>Example</vt:lpstr>
      <vt:lpstr>Determinant using cofactor</vt:lpstr>
      <vt:lpstr>Example</vt:lpstr>
      <vt:lpstr>Determinant of triangular matrix</vt:lpstr>
      <vt:lpstr>Properties of determinant</vt:lpstr>
      <vt:lpstr>Square matrices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Mathematics </dc:title>
  <dc:creator>Nur Uddin</dc:creator>
  <cp:lastModifiedBy>LENOVO</cp:lastModifiedBy>
  <cp:revision>118</cp:revision>
  <dcterms:created xsi:type="dcterms:W3CDTF">2017-06-12T04:19:19Z</dcterms:created>
  <dcterms:modified xsi:type="dcterms:W3CDTF">2019-01-21T08:09:31Z</dcterms:modified>
</cp:coreProperties>
</file>