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Linear Algebra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9: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Linear Transformation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Transforming vector via matrix multiplication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441" y="2341292"/>
            <a:ext cx="4689957" cy="327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5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Transformation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108" y="1819849"/>
            <a:ext cx="4724091" cy="350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36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Transformation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266" y="2951759"/>
            <a:ext cx="1322354" cy="614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266" y="1689291"/>
            <a:ext cx="1133447" cy="310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266" y="2165804"/>
            <a:ext cx="998512" cy="3037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306" y="4146608"/>
            <a:ext cx="2428814" cy="17482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77587" y="4166918"/>
            <a:ext cx="4452826" cy="178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99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Transformation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266" y="2951759"/>
            <a:ext cx="1322354" cy="614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266" y="1689291"/>
            <a:ext cx="1133447" cy="310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266" y="2165804"/>
            <a:ext cx="998512" cy="3037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927" y="4170817"/>
            <a:ext cx="2158946" cy="2038500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3852333" y="4041984"/>
            <a:ext cx="3793037" cy="1957500"/>
            <a:chOff x="3852333" y="4041984"/>
            <a:chExt cx="3793037" cy="19575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270529" y="4041984"/>
              <a:ext cx="2374841" cy="1957500"/>
            </a:xfrm>
            <a:prstGeom prst="rect">
              <a:avLst/>
            </a:prstGeom>
          </p:spPr>
        </p:pic>
        <p:sp>
          <p:nvSpPr>
            <p:cNvPr id="15" name="Right Arrow 14"/>
            <p:cNvSpPr/>
            <p:nvPr/>
          </p:nvSpPr>
          <p:spPr>
            <a:xfrm>
              <a:off x="3852333" y="4512733"/>
              <a:ext cx="973667" cy="5842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0577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Theorem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48" y="1452165"/>
            <a:ext cx="8918104" cy="24576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948" y="4020208"/>
            <a:ext cx="7281683" cy="270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842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Reflections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690689"/>
            <a:ext cx="7049157" cy="471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88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Reflection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488358"/>
            <a:ext cx="7206812" cy="486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102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Contraction and expansion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28" y="1690689"/>
            <a:ext cx="6606120" cy="4853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546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5092</TotalTime>
  <Words>34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Linear Algebra   Lecture 9:  Linear Transformation</vt:lpstr>
      <vt:lpstr>Transforming vector via matrix multiplication</vt:lpstr>
      <vt:lpstr>Transformation</vt:lpstr>
      <vt:lpstr>Transformation</vt:lpstr>
      <vt:lpstr>Transformation</vt:lpstr>
      <vt:lpstr>Theorem</vt:lpstr>
      <vt:lpstr>Reflections</vt:lpstr>
      <vt:lpstr>Reflection (cont’d)</vt:lpstr>
      <vt:lpstr>Contraction and expansion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 </dc:title>
  <dc:creator>Nur Uddin</dc:creator>
  <cp:lastModifiedBy>LENOVO</cp:lastModifiedBy>
  <cp:revision>115</cp:revision>
  <dcterms:created xsi:type="dcterms:W3CDTF">2017-06-12T04:19:19Z</dcterms:created>
  <dcterms:modified xsi:type="dcterms:W3CDTF">2019-01-21T07:57:13Z</dcterms:modified>
</cp:coreProperties>
</file>