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1/21/2019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1/21/2019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1/21/2019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1/21/2019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Linear Algebra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Lecture </a:t>
            </a:r>
            <a:r>
              <a:rPr lang="en-US" dirty="0"/>
              <a:t>6</a:t>
            </a:r>
            <a:r>
              <a:rPr lang="en-US" dirty="0" smtClean="0"/>
              <a:t>: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Vector </a:t>
            </a:r>
            <a:r>
              <a:rPr lang="en-US" dirty="0" smtClean="0"/>
              <a:t>Space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Definition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863" y="1381500"/>
            <a:ext cx="8184274" cy="4974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265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Geometric representation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787" y="1690689"/>
            <a:ext cx="4950255" cy="278847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5066" y="4085211"/>
            <a:ext cx="4865768" cy="2453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007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Subspace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14" y="2160737"/>
            <a:ext cx="8870882" cy="2253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46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Span and subspace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22" y="2528308"/>
            <a:ext cx="9030156" cy="43567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5133" y="1954925"/>
            <a:ext cx="1107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b="1" dirty="0" smtClean="0"/>
              <a:t>Theorem:</a:t>
            </a:r>
            <a:endParaRPr lang="en-US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33" y="3412940"/>
            <a:ext cx="8900662" cy="954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151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931" y="1802102"/>
            <a:ext cx="8690884" cy="10199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931" y="3212729"/>
            <a:ext cx="8690884" cy="3215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74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5092</TotalTime>
  <Words>24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Linear Algebra   Lecture 6:  Vector Space</vt:lpstr>
      <vt:lpstr>Definition</vt:lpstr>
      <vt:lpstr>Geometric representation</vt:lpstr>
      <vt:lpstr>Subspace</vt:lpstr>
      <vt:lpstr>Span and subspace</vt:lpstr>
      <vt:lpstr>Example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 </dc:title>
  <dc:creator>Nur Uddin</dc:creator>
  <cp:lastModifiedBy>LENOVO</cp:lastModifiedBy>
  <cp:revision>114</cp:revision>
  <dcterms:created xsi:type="dcterms:W3CDTF">2017-06-12T04:19:19Z</dcterms:created>
  <dcterms:modified xsi:type="dcterms:W3CDTF">2019-01-21T07:49:03Z</dcterms:modified>
</cp:coreProperties>
</file>