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5: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Vector Equations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Vector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774" y="2198971"/>
            <a:ext cx="7510898" cy="246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20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Geometrics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55971"/>
            <a:ext cx="8177940" cy="327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2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Parallelogram Rule for Addition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18" y="1690689"/>
            <a:ext cx="8150932" cy="9456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086" y="3051856"/>
            <a:ext cx="5077864" cy="312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1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89" y="1561235"/>
            <a:ext cx="8544609" cy="365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33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Algebraic properties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" y="2037530"/>
            <a:ext cx="8934695" cy="270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6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5082</TotalTime>
  <Words>25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Linear Algebra   Lecture 5:  Vector Equations</vt:lpstr>
      <vt:lpstr>Vector operations</vt:lpstr>
      <vt:lpstr>Geometrics expression</vt:lpstr>
      <vt:lpstr>Parallelogram Rule for Addition</vt:lpstr>
      <vt:lpstr>Example</vt:lpstr>
      <vt:lpstr>Algebraic properties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111</cp:revision>
  <dcterms:created xsi:type="dcterms:W3CDTF">2017-06-12T04:19:19Z</dcterms:created>
  <dcterms:modified xsi:type="dcterms:W3CDTF">2019-01-21T07:37:06Z</dcterms:modified>
</cp:coreProperties>
</file>