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31" r:id="rId3"/>
    <p:sldId id="320" r:id="rId4"/>
    <p:sldId id="323" r:id="rId5"/>
    <p:sldId id="324" r:id="rId6"/>
    <p:sldId id="325" r:id="rId7"/>
    <p:sldId id="326" r:id="rId8"/>
    <p:sldId id="332" r:id="rId9"/>
    <p:sldId id="32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1:32:45.1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1315 1500,'39'-168,"-39"168,0 0,0 0,0 0,0 0,0 0,0 0,0 13,13 13,26 51,13 1,13 13,13-1,39 39,0 1,-26-40,1 27,-1-1,-26-51,-13-14,-13 1,-13-26,0-13,-13 0,-13 0,13 0,26 0,26-52,-26 0</inkml:trace>
  <inkml:trace contextRef="#ctx0" brushRef="#br0" timeOffset="512.1203">2473 1539,'-52'-65,"39"52,0 0,0 1,0 12,-13 25,-39 53,-26 90,13-39,0 14,-1-27,1 1,26-1,13-64,13-1,13-12,0-13,0 0,0-13,13 0,0 0,0 38,26-25</inkml:trace>
  <inkml:trace contextRef="#ctx0" brushRef="#br0" timeOffset="948.1665">3006 2444,'-13'0,"13"0,0 0,0 0,0 13,-13 39,0 64,0 1,26 25,0-77,0-1,0-12,26 0,27-26</inkml:trace>
  <inkml:trace contextRef="#ctx0" brushRef="#br0" timeOffset="2794.8433">4217 1655,'0'-13,"0"13,0 0,0 0,0 0,0 0,0 26,0 39,0 103,0-90,0 12,0 1,13-1,0 27,0-66,-13 1,13 65,-13-66,13-25,13 13</inkml:trace>
  <inkml:trace contextRef="#ctx0" brushRef="#br0" timeOffset="3221.2129">3930 2224,'-104'-77,"104"77,0 0,0 0,0 0,0 0,26-13,26 13,52-13,-13 0,-12 13,-14 0,-26 0,0 0,-13 0,0 0,13 65</inkml:trace>
  <inkml:trace contextRef="#ctx0" brushRef="#br0" timeOffset="3994.0229">4997 1655,'-13'0,"13"-13,0 1,13-1,13-13,65-26,-13 26,1 13,-27 13,-13 13,-13 0,0 13,0 26,-26-1,-26 14,0-13,13 0,0-27,13 27,26 0,13 0,39-1,13 14,-26-13,-26-13,-13-1,-26 27,-26-13,-26-1,-39 1,-65 26,78-52,39-13,-1-1,27-12,66-51</inkml:trace>
  <inkml:trace contextRef="#ctx0" brushRef="#br0" timeOffset="4394.7634">5999 1526,'0'0,"0"0,39 39,13 26,0 51,39 26,-26-12,-26-53,27 14,-27-14,13 53,-26-79,0-25,13 13,-13-13,0-13,13-13,52-65,-65 26</inkml:trace>
  <inkml:trace contextRef="#ctx0" brushRef="#br0" timeOffset="4673.9721">6871 1707,'0'-26,"0"26,0 0,-13 0,-39 26,-52 39,-26 51,-13 26,38-25,40-52,-39 64,65-77,0-1,0 1,26-26,39-26</inkml:trace>
  <inkml:trace contextRef="#ctx0" brushRef="#br0" timeOffset="5249.5656">7144 2509,'-13'0,"13"0,0 0,0 0,0 0,0-13,26 0,26 0,-13 13,26 13,-39 13,-13 52,-26 38,-26-38,0-1,13-12,13-26,13-1,0-12,13 13,0-26,26 0,13-13,13-13,40-13,25 13</inkml:trace>
  <inkml:trace contextRef="#ctx0" brushRef="#br0" timeOffset="5741.9169">7912 1927,'0'-13,"0"13,0 0,13 0,26 0,39 0,13 0,-26 0,-26 0,39 13,-39-13,13 13,-26 13,52 103</inkml:trace>
  <inkml:trace contextRef="#ctx0" brushRef="#br0" timeOffset="6023.1336">8133 2341,'-13'-13,"13"13,0 0,0 0,13 0,26 0,13 13,-13-13,0 0,0 0,13 13,52 13,-77-13</inkml:trace>
  <inkml:trace contextRef="#ctx0" brushRef="#br0" timeOffset="7836.2038">9617 905,'0'0,"0"0,0 0,0 0,0 0,0 0,-27 26,-90 142,26-25,0 25,39 0,39-52,0 91,39-65,26 1,26-1,-26-77,0-27,39 14,-25-39,-14-13,13-26,-26-26,13-25,-26-1,0-38,-26 51,-26 13,-13 14,-78 38,-14 38,1 40,13 0,52-14,39-12</inkml:trace>
  <inkml:trace contextRef="#ctx0" brushRef="#br0" timeOffset="11984.2863">1835 4307,'-13'-13,"13"13,0-13,13 0,39-13,13 0,1 0,-1 13,0 0,0 0,-13 26,0 13,-26 0,0 52,-26 38,-39-12,-13-1,-13-12,-13-1,26-38,0 0,26-27,-1-12,14-13,0 0,13 0,0 0,26 13,40 0,38-13,26 13,-65-13,0 13,-13 0,-26 0,0 0,0-13,0 13,-13 0</inkml:trace>
  <inkml:trace contextRef="#ctx0" brushRef="#br0" timeOffset="13599.4354">2733 4048,'0'0,"0"0,0 13,13 26,26 25,26 53,26 12,-26-38,0-1,1-12,-14-27,26 40,-26-39,0-13,-26-14,13 27,-13-13,-39 26</inkml:trace>
  <inkml:trace contextRef="#ctx0" brushRef="#br0" timeOffset="13924.9702">3488 4216,'0'0,"0"0,0 0,-13 0,-39 65,-26 64,0-13,-39 53,51-92,1 14,13-27,13-12,13-26,26 26,0 77</inkml:trace>
  <inkml:trace contextRef="#ctx0" brushRef="#br0" timeOffset="14216.1902">3969 4824,'13'-13,"-26"52,13 51,0 14,0-14,-13-12,13 25,0-77,0 13,13-26</inkml:trace>
  <inkml:trace contextRef="#ctx0" brushRef="#br0" timeOffset="14794.0284">4997 4203,'-13'-52,"13"52,0 0,0 26,13 78,13 12,-13 1,0 25,26-39,-13-12,-13-27,0 14,0 0,13-14,0-25,40 0</inkml:trace>
  <inkml:trace contextRef="#ctx0" brushRef="#br0" timeOffset="15132.337">4750 4682,'0'-13,"0"13,0 0,39 0,52 13,0 0,26-13,-39 0,0-13,-38 13,-14 0,0-13,-13 13,52 0,-52-13</inkml:trace>
  <inkml:trace contextRef="#ctx0" brushRef="#br0" timeOffset="16678.2903">6285 3945,'-39'-52,"39"52,0 0,0 0,0 26,-13 25,-13 14,-130 155,117-168,-65 51,65-77,26-13,0 0,0-13,13 13,52 0,39 0,0-13,0 0,26 0,-38 13,-14-1,-26-12,0 0,39 0,-52 0,-13-12,0-1,0 0,13 0</inkml:trace>
  <inkml:trace contextRef="#ctx0" brushRef="#br0" timeOffset="16916.1843">6611 4203,'26'26,"-26"-26,-13 39,0 64,0-25,-13 64,13-77,13-13,-13-14,13-12,0 26,0-39,13 13</inkml:trace>
  <inkml:trace contextRef="#ctx0" brushRef="#br0" timeOffset="17511.6272">7092 4164,'-13'-77,"13"77,0 13,13 13,13 25,39 27,0 38,-13-38,13 25,-26-38,1-13,-1-1,0-12,-13-13,0 0,65-26,-65-26</inkml:trace>
  <inkml:trace contextRef="#ctx0" brushRef="#br0" timeOffset="17792.3795">7730 4164,'-26'-77,"26"77,0 0,0 0,0 0,-156 245,104-180,-27 39,1-1,-13-25,26-27,26-25,13-13,26 13</inkml:trace>
  <inkml:trace contextRef="#ctx0" brushRef="#br0" timeOffset="18272.8161">8029 4604,'-13'0,"13"0,0 0,0 0,0 0,0 0,39-13,-13 13,0 0,-13 13,0 52,-13-65,-13 90,-13-25,13 0,0-27,13 14,13-13,13 0,26 12,26-12,-13-39,0-13,0-13,0 1,1 12</inkml:trace>
  <inkml:trace contextRef="#ctx0" brushRef="#br0" timeOffset="18626.206">8732 4320,'0'-13,"0"13,0 0,13 0,13 13,52-1,0 1,0-26,-26 1,0 12,-13 12,0 14,-13 13</inkml:trace>
  <inkml:trace contextRef="#ctx0" brushRef="#br0" timeOffset="18857.6888">8758 4798,'0'-52,"0"52,0 0,39 0,26 0,-13 0,13 0,-13-13,0 0,65 1,-91-1</inkml:trace>
  <inkml:trace contextRef="#ctx0" brushRef="#br0" timeOffset="20013.3053">9890 4061,'-78'-39,"78"39,0 0,0 52,0 64,-26 52,13-90,0 38,-13-25,13-39,0-14,13-12,0 0,13 0,65-39</inkml:trace>
  <inkml:trace contextRef="#ctx0" brushRef="#br0" timeOffset="20454.1534">10254 4216,'26'0,"-26"0,0 65,13 51,-26-25,13 51,0-77,13-27,26 1,0-13,39 0,-13-39,13-13,-13-26,40-25,-53 25,0-64,-52 64,0 0,-26-12,-13 12,-65-13,-14 13,14 39,39 1,-39 50,13 27</inkml:trace>
  <inkml:trace contextRef="#ctx0" brushRef="#br0" timeOffset="64336.6252">1471 6324,'-13'-26,"13"26,0 0,-13-13,0 0,13 13,-13-13,13 13,0 0,0 0,0 0,0 0,0 0,0 0,0 0,0 0,-13 0,13 13,-13 26,0 0,13 13,0 25,0 1,13 38,0-38,0 0,-13 12,0-12,-13 25,13-25,0 25,13 14,-13-40,13 14,-13 12,0-25,-13 25,0 14,13-1,0 0,0-51,13 26,-13-14,0-12,0 12,0-12,13 0,13 25,0-12,0-26,0-1,0 1,0 0,0-13,0-14,-13-12,0 0,0 13,13 0,0-13,0 13,78 0,-39-26,-13-13</inkml:trace>
  <inkml:trace contextRef="#ctx0" brushRef="#br0" timeOffset="65140.6914">1692 6376,'-130'13,"130"-13,0 0,0 0,0 0,0 0,0 0,0 0,-13-13,13 13,0 0,0 0,13-13,13 13,13 13,0 0,0 0,0 0,-13 0,0 0,-13-1,0 14</inkml:trace>
  <inkml:trace contextRef="#ctx0" brushRef="#br0" timeOffset="66764.0803">2460 6764,'0'0,"0"0,0 0,0 0,0 0,-13 0,0 13,-13 39,13 12,13-12,0 0,0-26,26 38,-13-38,0 13,0-13,0 0,0-1,0 14</inkml:trace>
  <inkml:trace contextRef="#ctx0" brushRef="#br0" timeOffset="67858.5833">4529 6686,'0'-13,"0"13,0-13,13-12,0-1,13 0,26-13,26 13,-13 13,-13 26,-13 0,-13 0,-13 0,-13 0,-13 26,-13 12,0-12,13-13,13 13,13-13,26 25,39 1,13 0,-52-26,-13 0,-13-13,0 12,-39 40,-13-13,-13 0,-13-1,13-25,13 0,26-13</inkml:trace>
  <inkml:trace contextRef="#ctx0" brushRef="#br0" timeOffset="69700.2851">6741 6324,'-13'-13,"13"13,0 0,0 0,0 0,0 0,13 39,39-39</inkml:trace>
  <inkml:trace contextRef="#ctx0" brushRef="#br0" timeOffset="69915.2654">6741 6777,'-26'-26,"26"26,0 0,0 0,0 0,0 13,0 0,26 13</inkml:trace>
  <inkml:trace contextRef="#ctx0" brushRef="#br0" timeOffset="70119.2974">6728 7191,'-13'0,"13"0,0 13,0-1,13 27,-26 91</inkml:trace>
  <inkml:trace contextRef="#ctx0" brushRef="#br0" timeOffset="70335.0413">6741 7695,'0'-26,"0"26,0 0,0 13,0 0,13 39,26-39</inkml:trace>
  <inkml:trace contextRef="#ctx0" brushRef="#br0" timeOffset="70526.7299">6780 8225,'-13'39,"13"-39,0 0,0 0,0 13,13 26,13-13</inkml:trace>
  <inkml:trace contextRef="#ctx0" brushRef="#br0" timeOffset="70744.5171">6715 8924,'0'0,"0"0,0 0,26 25,-13-12,52 26</inkml:trace>
  <inkml:trace contextRef="#ctx0" brushRef="#br0" timeOffset="70895.0577">6819 9234,'-26'26,"26"-26,0 0,13 13,52-13</inkml:trace>
  <inkml:trace contextRef="#ctx0" brushRef="#br0" timeOffset="71881.1555">7782 6221,'-13'-52,"13"52,0 0,0-13,0 13,0-13,0 13,-13 0,-26 13,-13 26,-26 64,26-12,0 90,26-104,26 27,0-1,13-25,13-13,0-27,13-12,39 13,0-26,26-13,0-26,-52-13,0-12,-26 12,0 0,-13 13,-13 0,-26 13,-104 13,13 39,0 26,52-13,26-14,-13 79</inkml:trace>
  <inkml:trace contextRef="#ctx0" brushRef="#br0" timeOffset="73006.2417">8510 6091,'0'-13,"0"13,0 0,27 0,38-13,13 1,26-1,-52 13,13 0,0 0,0 13,-13 12,0 14,0 39,39 64,-52-26,-13 53,-13-27,0 104,-13-1,13-77,-13 65,13 0,0-52,13 65,13 90,-13-220,13 91,13-26,-25-51,-14 25,13-39,-13-51,0-26,-13-26,0 0,0 0,0-13,-39 0,-27-13,-51-13,13 0,52 26</inkml:trace>
  <inkml:trace contextRef="#ctx0" brushRef="#br0" timeOffset="74742.5729">2408 8290,'-117'-78,"117"78,0 0,0 0,0-13,0-12,13-1,13-13,0 0,26-13,13 14,0 12,0 13,-26 26,0 0,-13 12,0 1,-13 26,0 13,-39 25,-26 40,13-66,0-25,0 0,13-13,-52 13,39-27,13 1,13-13,0 0,13 0,0 0,0 0,52 13,26 0,52 13,-65-26,13-13,-13 0,-26 13,-13 0,0 13,0-13,-13 0</inkml:trace>
  <inkml:trace contextRef="#ctx0" brushRef="#br0" timeOffset="75924.5641">4867 7928,'0'-26,"0"26,0 0,0 0,0 0,-26 26,-39 51,13-12,-13 13,26-40,13-12,0 0,13-13,13 0,0 0,26 0,39 13,13-13,52 0,-65-13,39 0,-39-13,-13 13,0 0,-13 0,-13 0,1 0,-1 0,52-13</inkml:trace>
  <inkml:trace contextRef="#ctx0" brushRef="#br0" timeOffset="76180.8722">5375 7992,'13'0,"-13"0,-13 78,-13 38,-13 1,13-1,-1-12,-25 12,26-25,13-53,0 1,13-26</inkml:trace>
  <inkml:trace contextRef="#ctx0" brushRef="#br0" timeOffset="77318.3414">7834 8057,'-13'-65,"13"65,0 0,0 13,0 13,-26 78,0-1,0 52,13-90,0 0,-13 38,13-64,13-13,0 0,13-39</inkml:trace>
  <inkml:trace contextRef="#ctx0" brushRef="#br0" timeOffset="77772.2384">8224 8225,'-13'0,"13"0,0 39,-13 52,0-1,0-12,13-14,0-12,0-13,13-13,26 0,13-13,13-26,0-13,-13-26,0-13,1-38,-27 25,-26 14,-13-53,0 78,-13 1,-14-1,-25 0,0 26,0 0,52 26</inkml:trace>
  <inkml:trace contextRef="#ctx0" brushRef="#br0" timeOffset="94855.2194">638 10514,'0'-26,"0"-12,0 12,-13 13,0-13,13 0,-13 13,13 0,-13 0,13 0,0 13,0 0,0 0,0 13,0 26,13 26,0 38,0-38,0 13,0-14,0-12,-13 26,0-27,13 14,-13-26,0 116</inkml:trace>
  <inkml:trace contextRef="#ctx0" brushRef="#br0" timeOffset="95675.512">599 10514,'-13'-129,"0"129,0-13,13 0,0 0,0-13,13 13,13-12,26-14,26 13,0 39,-26 13,-13 0,-12 12,-14 27,-26 26,-27-14,-12 1,0-14,0-12,13-13,0 0,26-26,0 0,0-13,13 0,0 13,13-1,26-12,39 13,52 0,-38 0,-1 0,-26 0,-13-13,-26 0,0 13,-13-13,0 26,0 90</inkml:trace>
  <inkml:trace contextRef="#ctx0" brushRef="#br0" timeOffset="97644.8474">1484 10851,'-13'-13,"13"13,0 0,-13-13,13-13,0 13,13-13,0 13,0 0,13 0,0 13,0 0,-13 13,0 26,0 39,-26 12,-26 27,0-53,13-12,0-13,0-13,13-13,0-1,0-12,0 13,13-13,0 0,13 13,26 0,13-13,-13 0,-13 0,0 13,0-13,-13 13,13 0,39 26</inkml:trace>
  <inkml:trace contextRef="#ctx0" brushRef="#br0" timeOffset="98811.8539">2109 10838,'-26'-26,"26"26,0 0,0 0,0 0,0 0,0 0,0 0,26 0,0 0,26 0,-13 0,0 0,-13 0,0 0,0 13,-13 0,13 13,39 12,-26-12</inkml:trace>
  <inkml:trace contextRef="#ctx0" brushRef="#br0" timeOffset="100167.1066">3150 10747,'-118'-52,"118"52,0-13,0-25,0-1,13 0,13 0,27-12,12 12,0 13,-26 26,0 13,-13 26,-13 38,-26 40,-26-27,-26 27,13-40,-26 40,12-40,27-25,13-13,13-26,0 0,13-1,13 1,39 0,0-13,1 13,-1 0,0-13,0 13,0 13,-13-13,-13-13</inkml:trace>
  <inkml:trace contextRef="#ctx0" brushRef="#br0" timeOffset="100476.1249">4021 10618,'-52'-52,"39"52,13 0,-13 65,0 64,13 78,-39-13,13-78,0-12,0-14,0-25,13-39,0 0,13-13,0-13</inkml:trace>
  <inkml:trace contextRef="#ctx0" brushRef="#br0" timeOffset="100963.8643">3800 10592,'13'-26,"-13"26,13-13,39-13,39 0,-13 26,-13 13,-26 13,1 39,-27-13,-13 12,-13 40,-27-53,-12 1,-13 13,0-13,0 12,26-25,13-13,13-13,13 13,13-13,26 13,39-1,0-12,13-13,-12-13,-27 13,13 13,13 0,-26 0</inkml:trace>
  <inkml:trace contextRef="#ctx0" brushRef="#br0" timeOffset="101195.5941">4555 11148,'0'0,"0"0,0 0,0 13,0 52,-13 38,0 1,0-27,13-12,13 25,52-77</inkml:trace>
  <inkml:trace contextRef="#ctx0" brushRef="#br0" timeOffset="101652.5611">5323 10786,'0'0,"0"0,0 0,0 0,13 26,13 90</inkml:trace>
  <inkml:trace contextRef="#ctx0" brushRef="#br0" timeOffset="101855.8099">5453 11342,'-117'-39,"117"39,0 0,0 0,0 13,13 0</inkml:trace>
  <inkml:trace contextRef="#ctx0" brushRef="#br0" timeOffset="105275.3247">1679 12506,'-52'-65,"52"65,0 0,0 0,-13-13,13 13,0 0,0 0,0 0,-13 52,-13 103,0-38,13 38,-13 0,13 117,-13-104,13 103,-26-77,26 78,13-130,0 13,0-12,26-27,26-12,0-40,0 1,-26-26,104-1,-104-50</inkml:trace>
  <inkml:trace contextRef="#ctx0" brushRef="#br0" timeOffset="106069.9257">1718 12403,'-104'-13,"104"13,0 0,0 0,13 0,26 0,78-13,91 0,-77-13,38 13,-91 0,26 0,39-26,-78 26,0 13,-52 0</inkml:trace>
  <inkml:trace contextRef="#ctx0" brushRef="#br0" timeOffset="107527.9667">2499 12855,'-26'-39,"13"39,0 0,0 0,13 0,-13 39,0 65,13 25,-13-26,0 1,0-39,13-27,39 14</inkml:trace>
  <inkml:trace contextRef="#ctx0" brushRef="#br0" timeOffset="109548.7912">4125 12855,'-13'-39,"13"39,0 0,0-25,13-1,13 0,53-13,12 13,-13 13,26-13,-52 13,-13 13,-13 0,-13 0,-13 0,0 13,-26 13,-13 13,-26 13,0-1,39-12,0-13,13-13,0 0,13 13,13 0,13 13,39 12,-13-12,13 0,-39-13,-13-13,0 0,-13 0,-13-1,-13 14,-39 13,0-13,13-13,-13 0,52 0,0 0</inkml:trace>
  <inkml:trace contextRef="#ctx0" brushRef="#br0" timeOffset="110969.3782">7014 12377,'-52'-52,"52"52,0 0,-13 13,0 13,-26 64,-39 65,26-51,26-1,0-12,13-1,26-38,0 0,26 13,-13-27,39 1,-13-26,13-26,0-13,-26-12,-13-1,-13-13,-13 26,-26 13,-52 0,0 26,13 26,0 13,0 51,52-25</inkml:trace>
  <inkml:trace contextRef="#ctx0" brushRef="#br0" timeOffset="113858.806">2473 13980,'-39'-64,"39"64,-13-13,0 0,0 0,0 0,0 13,0-13,0 13,0 0,-13 13,-13 13,0 26,0 25,26-25,0 13,13-14,13 1,0-13,13 0,26-1,13-12,0-13,0-26,39-26,-39 14,0-27,-26 13,0-13,-26 1,0-1,-13 0,-26 13,0 1,-26-1,-39 13,0 0,0 26,26 13,13 0,0 0,39 26</inkml:trace>
  <inkml:trace contextRef="#ctx0" brushRef="#br0" timeOffset="121839.4693">3943 14368,'-39'13,"0"-26,13 13,13 0,0 0,0 0,13 0,0 0,0-13,13 0,0 1,13-1,13 0,-13 13,26 0,-26 0,39 13,0 12,-52-12</inkml:trace>
  <inkml:trace contextRef="#ctx0" brushRef="#br0" timeOffset="123161.7359">4412 14148,'0'0,"0"0,0 0,0 0,0 0,0-12,13-1,0-13,13 0,13 13,0 0,-13 13,0 13,-13 0,0 26,-13-1,-13 27,0-13,-13 0,0-14,0 1,13-13,0 0,0-13,0 0,13-13,0 0,0 0,13 0,13 0,26 0,0 0,13 0,-13 13,0-13,39 13,-78-13</inkml:trace>
  <inkml:trace contextRef="#ctx0" brushRef="#br0" timeOffset="128503.1986">6923 14226,'-104'-103,"104"103,0 0,0 0,0 0,0 0,0-13,0-13,0 0,13-13,0 0,0 13,13 1,13-1,13 13,-13 26,-13 13,0 12,-26 27,-13 13,-13-14,-13-12,-13 26,26-40,-13 14,0-13,13-13,0-13,0 0,13-13,0 0,13 0,0 0,13 0,26 13,13-13,0 13,0 0,0-1,0 1,-13-13,-13 0,52-13,-78 13</inkml:trace>
  <inkml:trace contextRef="#ctx0" brushRef="#br0" timeOffset="132546.6532">6311 14226,'-26'0,"0"-13,0 0,13 13,0 0,13-13,0 13,0-13,0 0,13 0,13 1,0-1,13 13,1 0,-1 0,0 13,-13-13,52 12,-65 1</inkml:trace>
  <inkml:trace contextRef="#ctx0" brushRef="#br0" timeOffset="134022.2185">7613 11872,'-13'-26,"0"26,13 0,0 0,0 0,0-12,13-1,26 0,26 0,-13 26,13 13,-13 12,13 92,-26 64,13 0,-26-65,26 78,-39-13,-13 39,0 25,0-51,13-39,-13 26,13-26,0-12,0 38,-26-91,0 1,0-27,0-25,0 0,0-14,0-12,0-13,-13 13,-13-13,-13 0,-26-13,0-13,52 13,13 13</inkml:trace>
  <inkml:trace contextRef="#ctx0" brushRef="#br0" timeOffset="134996.0571">5505 12157,'-65'-26,"65"26,0 0,0 0,0 0,0 0,0 26,0 0,13-13,0 0,0-1</inkml:trace>
  <inkml:trace contextRef="#ctx0" brushRef="#br0" timeOffset="135653.9263">5544 12700,'-78'-91,"78"91,0 0,0 0,0 0,0 0,0 0,13 26,0 13</inkml:trace>
  <inkml:trace contextRef="#ctx0" brushRef="#br0" timeOffset="136216.2641">5583 13230,'-26'-77,"26"77,0 0,0 0,0 0,0 0,0 0,0 13,13 0</inkml:trace>
  <inkml:trace contextRef="#ctx0" brushRef="#br0" timeOffset="136825.2434">5674 13760,'-52'-12,"52"12,0 0,0 0,0 0,0 0,0 0,0 12,0 1,0 0,0 0</inkml:trace>
  <inkml:trace contextRef="#ctx0" brushRef="#br0" timeOffset="137257.7453">5583 14330,'-26'0,"26"0,0 0,0 0,0 0,0 0,0 0,13 12,0 1,-13 0</inkml:trace>
  <inkml:trace contextRef="#ctx0" brushRef="#br0" timeOffset="137637.6287">5596 14821,'0'0,"0"0,39 26</inkml:trace>
  <inkml:trace contextRef="#ctx0" brushRef="#br0" timeOffset="148651.1988">11790 802,'0'-13,"0"13,0 0,0 13,0 26,0 12,0 14,-14 13,54 193,-40-219,-13 155,0-117,13 182,0-130,-14 39,-12 65,39 0,-13-78,-13 129,39-77,-12 26,-14 0,26 51,-13-90,26 116,-52-77,52 116,-13-155,13 168,-13-155,26 155,-39-77,13-92,52 182,-26-142,-39 103,26-103,-13 155,0-220,26 207,-26-39,-13-142,-13 194,0-168,-13 103,0-38,-13-53,0 130,13-219,-26 180,13-103,0-27,13 53,0-142,-26 206,13-194,0 39,0-13,26 14,-26 38,13-78,0 26,0-39,-13 53,13-14,-13-39,13 39,0-38,0 38,26 0,0-51,0 12,-13-13,0 14,-13-1,0 52,0-77,13-52,13-26</inkml:trace>
  <inkml:trace contextRef="#ctx0" brushRef="#br0" timeOffset="153734.9097">12674 892,'-13'-13,"13"13,0 0,-13 52,13 13,-13 25,0 53,13-66,-13 1,-13 51,39-77,-13 13,0-27</inkml:trace>
  <inkml:trace contextRef="#ctx0" brushRef="#br0" timeOffset="154384.7124">12531 1099,'0'-77,"0"64,13 0,39-13,26-13,0 0,-13 26,14 13,-1 13,-39 0,-26 13,0 13,-26 0,-13-13,0 12,0-12,-13 0,-40 103,66-103,13 0,26 13,14 0,12 0,0-14,0 1,-13 0,0-13,0 13,0 0</inkml:trace>
  <inkml:trace contextRef="#ctx0" brushRef="#br0" timeOffset="156087.301">13611 1578,'-91'-78,"91"65,0 13,0-13,0 0,0 0,0 1,0-1,26 0,26-13,0 26,-26 13,0 13,-13 25,-13 40,-13-39,-13-1,-26 1,26-13,0-13,13-13,13 0,0-13,26 13,26-1,39 1,-52-13,0 0,-13 13</inkml:trace>
  <inkml:trace contextRef="#ctx0" brushRef="#br0" timeOffset="159155.9478">14392 1112,'13'-13,"-13"13,0 0,0 0,0 0,0 0,0 13</inkml:trace>
  <inkml:trace contextRef="#ctx0" brushRef="#br0" timeOffset="159395.6243">14275 1513,'0'-13,"0"13,0 0,0 0,0 0,0 0</inkml:trace>
  <inkml:trace contextRef="#ctx0" brushRef="#br0" timeOffset="160553.9879">14457 1125,'-26'-65,"26"53,0 12,-13-13,0 13,0 0,-26 13,13-13,13 0,0 0,13 0,0 0,0 0,0 0,13 0,39 0,52 0,-39 0,-13 0,0 0,-13 0,0 0,0 0,-13 12</inkml:trace>
  <inkml:trace contextRef="#ctx0" brushRef="#br0" timeOffset="161024.3154">14067 1655,'13'-25,"-13"25,0-13,13 0,0 0,0 0,39-13,13 13,0 0,13 0,39 13,-52-13,0 13,-13 0,26 13</inkml:trace>
  <inkml:trace contextRef="#ctx0" brushRef="#br0" timeOffset="161662.2313">15693 685,'0'0,"0"0,0 0,0 0,0 13,0 52,0 13,0 12,0-25,13 12</inkml:trace>
  <inkml:trace contextRef="#ctx0" brushRef="#br0" timeOffset="162003.2403">15433 1500,'26'-142,"-26"142,13 0,26 0,26-13,-26 0,26 13,-13 0,13 0,65 65,-78-39</inkml:trace>
  <inkml:trace contextRef="#ctx0" brushRef="#br0" timeOffset="162420.0771">15446 1604,'13'-13,"-13"13,13 0,13 0,0 0,26 13,-13 0,-26 12,0 27,-13 39,-26-27,0-12,0-26,13 0,0 0,13-13,26 0,26 0,0-13,78-13,-39 26</inkml:trace>
  <inkml:trace contextRef="#ctx0" brushRef="#br0" timeOffset="162880.9721">16253 1009,'0'0,"0"0,13 0,0 26,52 155,-52-65,-13-25,-26 51,13-90,13-1,0-12,0-13,13-13</inkml:trace>
  <inkml:trace contextRef="#ctx0" brushRef="#br0" timeOffset="163367.5419">16331 996,'0'-78,"13"65,26 0,52 13,-26 0,-13 13,-13 13,0 13,-26 13,-13 38,-26-25,-26 0,-13-14,13 1,13-26,13 0,13-13,0-13,13 0,0 0,13 13,0 0,26-1,0 1,13 0,13 0,52 26,-65-13,13 13</inkml:trace>
  <inkml:trace contextRef="#ctx0" brushRef="#br0" timeOffset="164087.0747">15095 1086,'0'-13,"0"13,0 0,0 0,0 0,26 0,13 0,13 0,-13 0,13 13,0 13</inkml:trace>
  <inkml:trace contextRef="#ctx0" brushRef="#br0" timeOffset="166343.9161">17150 1604,'-13'-13,"13"13,0 0,0-13,0 0,13 0,13 0,0 0,-12 13,-1 0,-13 52,-13 25,-14-12,14-13,0-26,13 0,0-1,13-12,27 0,12 0,0-13,-13-13,52 0,-39 26</inkml:trace>
  <inkml:trace contextRef="#ctx0" brushRef="#br0" timeOffset="167800.7774">13624 2587,'0'0,"0"0,0 0,0 0,-13 168,0-78,-13 117,13-26,0 155,0-167,0 76,26-25,0 78,-13-156,26 65,13 39,-13-130,13 91,-13-142,26 64,-13-90,39 12,14-25,77-13</inkml:trace>
  <inkml:trace contextRef="#ctx0" brushRef="#br0" timeOffset="168389.5003">13793 2587,'-13'-39,"13"39,0 0,0 0,0 0,0 0,0 0,13 0,52 13,13-13,-12 0,64 26,-65-26,0 12,52 1</inkml:trace>
  <inkml:trace contextRef="#ctx0" brushRef="#br0" timeOffset="169803.7229">14470 3039,'0'-13,"0"13,0 0,0 0,0 0,0 39,0 65,0-1,-13 65,13-103,-13-13,52 51</inkml:trace>
  <inkml:trace contextRef="#ctx0" brushRef="#br0" timeOffset="170856.1898">16656 3039,'0'0,"0"0,0-13,26 0,13 0,26 0,0 1,-13 12,-26 0,0 12,-13-12,0 26,-13 0,-13 0,-13 13,13-13,0 0,13-1,13 1,0-13,13 0,-13 0,0 0,0 0,-13 90,-39-64,-65 26,13-13,39-26,13-1,39 1,13 39</inkml:trace>
  <inkml:trace contextRef="#ctx0" brushRef="#br0" timeOffset="172327.9413">19271 2393,'0'0,"0"0,-13 25,-39 53,-39 142,52-143,-26 92,39-40,26-26,13-38,39 51,13-64,26-13,0-39,1-26,-14-13,-39 1,-13 12,-13-13,-13 0,-52 13,-66 26,14 52,0 38,39 40</inkml:trace>
  <inkml:trace contextRef="#ctx0" brushRef="#br0" timeOffset="173676.1335">14925 4578,'-13'-13,"13"13,0 0,0-13,-13 13,0 0,-26 0,0 26,-26 52,13-14,0 53,52-65,13-14,13-12,13 0,13 0,26-26,13-13,-39-26,-13 0,1 1,-1-27,-26 0,-13 14,-13-1,0 26,-26-13,-40 13,27 26,0 13,13 0,0 13</inkml:trace>
  <inkml:trace contextRef="#ctx0" brushRef="#br0" timeOffset="174523.3547">16812 4526,'-26'-64,"26"64,0 0,0 13,0 51,0 40,0-14,0 27,13-40,39 53</inkml:trace>
  <inkml:trace contextRef="#ctx0" brushRef="#br0" timeOffset="175382.5209">19115 4501,'0'-130,"0"130,0 13,0 26,-13 52,-13 51,13-39,-13 27,26-66,13 40,0-14</inkml:trace>
  <inkml:trace contextRef="#ctx0" brushRef="#br0" timeOffset="176590.1263">19766 1849,'26'-13,"-13"13,26-12,0-1,13 13,-13 0,0 0,0 0,156 219,-91-89,-78-66,0 79,0-1,-26 155,0-167,13 193,-26-103,13 26,0 25,-13 53,26-195,27 194,-14-193,0 51,-13-65,-13 52,-13-77,0-40,-26 53,-1-65,-12-1,-39 14,26 0,13-13,26-13,13-14</inkml:trace>
  <inkml:trace contextRef="#ctx0" brushRef="#br0" timeOffset="177769.8141">17840 2612,'0'0,"0"0,13 0,-13 0,0 0</inkml:trace>
  <inkml:trace contextRef="#ctx0" brushRef="#br0" timeOffset="178285.0913">17853 3143,'39'0,"-39"0,0 0,0 0,0 0,0 0,0 0,52 26</inkml:trace>
  <inkml:trace contextRef="#ctx0" brushRef="#br0" timeOffset="178755.5909">17762 3945,'0'-13,"0"13,0 0,0 0,0 0,0 13,13 12</inkml:trace>
  <inkml:trace contextRef="#ctx0" brushRef="#br0" timeOffset="179157.8753">18048 4643,'-91'-65,"91"65,0 0,0 0,0 0,0 0,0 0,13 13,13 0</inkml:trace>
  <inkml:trace contextRef="#ctx0" brushRef="#br0" timeOffset="179482.1441">17944 5445,'0'0,"0"0,0 0,13 26,52-1</inkml:trace>
  <inkml:trace contextRef="#ctx0" brushRef="#br0" timeOffset="188825.2265">13169 6751,'13'-116,"-13"116,0 0,0 0,0 0,0 0,0 0,0 25,-13 92,0 51,0-39,0-38,0-1,13-25,13 13,0 12,-13-51</inkml:trace>
  <inkml:trace contextRef="#ctx0" brushRef="#br0" timeOffset="189573.4733">13065 6867,'-26'-77,"26"77,0 0,0 0,0-13,13 0,26-26,39 13,13 13,0 13,-13 13,-26 0,-13 13,-13 0,-26 51,-26 1,-26-13,0-14,-52 40,39-39,13-14,13-25,26 0,0-13,13 13,0 0,13 0,26 0,13 0,0 0,13 0,0 13,-13-13,117 64,-143-77,0 0</inkml:trace>
  <inkml:trace contextRef="#ctx0" brushRef="#br0" timeOffset="189863.4581">13976 7320,'-13'13,"13"0,-13 13,13 25,0 14,-14 39,-12-14,13-12,-13-14</inkml:trace>
  <inkml:trace contextRef="#ctx0" brushRef="#br0" timeOffset="190557.9112">14431 7074,'0'-13,"0"13,0 0,13 0,0 0,39 0,39 0,-13-13,26 13,-39 0,13 0,40-13</inkml:trace>
  <inkml:trace contextRef="#ctx0" brushRef="#br0" timeOffset="190823.7847">14509 7359,'0'0,"0"0,13 0,13 0,26-13,13 13,0-13,0 13,-26 52</inkml:trace>
  <inkml:trace contextRef="#ctx0" brushRef="#br0" timeOffset="191276.7451">15979 6673,'-52'-129,"52"129,0 13,13 77,0 14,0 77,-26-13,0-64,13-14,-13-12,13-40,13 40,-13-52</inkml:trace>
  <inkml:trace contextRef="#ctx0" brushRef="#br0" timeOffset="191859.8884">15875 6622,'0'0,"0"0,13-13,39 0,52-13,1 13,-40 26,-13 13,0 25,-26 14,-13 0,-26-1,-13-12,-13 0,-78 26,38-14,27-25,26-26,13 0,0 0,13 0,13 0,26 0,66 12,-1 1,-13-13,39 13,-65 0,-13 0,0 0,26 38,-39-38</inkml:trace>
  <inkml:trace contextRef="#ctx0" brushRef="#br0" timeOffset="192770.7975">16981 7488,'0'0,"0"0,0 0,13 13,26 39,-26 25,0-12,0-13,13-1</inkml:trace>
  <inkml:trace contextRef="#ctx0" brushRef="#br0" timeOffset="193449.9493">17476 7165,'0'-91,"0"91,0 0,13 0,26 0,13-13,0 13,13-13,39 13,-13 0,104 0</inkml:trace>
  <inkml:trace contextRef="#ctx0" brushRef="#br0" timeOffset="194355.5859">18569 6492,'-13'0,"13"0,13 0,26-13,26 0,0 0,0 26,-26 0,-13 13,-13 65,-26-65,0 12,0-12,13 0,0 26,26-13,26 12,52 14,-52-26,-13-13,-26-13,-13 13,-26 51,-13-25,-52 12,0-12,-13 0,65-26,26-13</inkml:trace>
  <inkml:trace contextRef="#ctx0" brushRef="#br0" timeOffset="194693.5988">19636 6764,'0'-13,"0"13,0 13,13 26,-13 51,0-12,0-14,-91 169,91-181,26 77,-13-116</inkml:trace>
  <inkml:trace contextRef="#ctx0" brushRef="#br0" timeOffset="195146.2943">19467 6660,'0'0,"13"0,26-13,13 1,26-14,-13 13,0 13,-26 13,-13 0,-13 12,-13 27,-26 0,-13 13,0-27,13-12,-65 39,65-39,0 0,26-13,0 0,26-1,143 66,-65-65,-26-13,0 13</inkml:trace>
  <inkml:trace contextRef="#ctx0" brushRef="#br0" timeOffset="195678.3932">20534 7087,'-39'-52,"39"52,0 0,0 0,0 0,0 0,0 0,13 0,13-12,26-1,-13 26,-13-1,-13 1,0 104,-13-78,13 12,0-12,26 0,52 26,-13-40,0-12,39 13</inkml:trace>
  <inkml:trace contextRef="#ctx0" brushRef="#br0" timeOffset="197097.0135">14392 8924,'-91'-169,"91"169,0 0,0 0,0 0,0 13,0 26,0 26,13 51,-13 91,-13-26,26 168,-26-219,-13 116,26 103,-13-220,0 117,13 25,13-141,0 77,0-104,26 13,0-12,0-26,26-1,0-12</inkml:trace>
  <inkml:trace contextRef="#ctx0" brushRef="#br0" timeOffset="197701.7682">14210 9001,'0'-13,"0"13,0 0,26 0,39 13,26 0,91 0,-104-13,0 13,0 13</inkml:trace>
  <inkml:trace contextRef="#ctx0" brushRef="#br0" timeOffset="199408.3894">15264 9428,'-39'0,"39"0,0 0,0 0,0 0,0 0,13 39,0 38,-13 27,0-14,13 14,0-39,0-1,0-38</inkml:trace>
  <inkml:trace contextRef="#ctx0" brushRef="#br0" timeOffset="201000.1348">15394 11239,'-13'-117,"13"117,0-13,-13 0,0 0,0 0,0 1,-13 12,-26 25,0 27,-13 103,39-51,39-27,0-25,13-13,52 26,13-27,0-25,13-51,-13-1,0-26,-39 13,0-38,-26 12,-13-25,-13 51,-39-26,-13 27,-52-1,13 39,-39 26,26 26,52 25,13 27</inkml:trace>
  <inkml:trace contextRef="#ctx0" brushRef="#br0" timeOffset="202532.9671">17528 11213,'-26'-117,"26"117,0 0,0 13,13 52,0 25,0 40,0-40,13 14,0-14,0-51</inkml:trace>
  <inkml:trace contextRef="#ctx0" brushRef="#br0" timeOffset="203778.3137">20026 10851,'-13'0,"13"0,0 0,0 0,13 38,0 92,0 64,-13 0,0-78,-13 39,-26 52</inkml:trace>
  <inkml:trace contextRef="#ctx0" brushRef="#br0" timeOffset="204958.6405">20130 8587,'0'0,"0"0,13 0,26-13,39 1,0-1,39-13,-12 13,-40 13,52 26,-65 0,13 64,39 182,-91-117,-13 116,13 79,0-195,13 91,39 77,-26-116,13 116,-26-116,26 90,-26-128,0-66,0 1,-13-1,0-38,-26 12,-13-38,0-13,-52 13,-26-13,52-14,26 1,26-13</inkml:trace>
  <inkml:trace contextRef="#ctx0" brushRef="#br0" timeOffset="212751.2597">17437 9156,'-39'-38,"39"38,-13 0,0 0,0 0,0 0,0 0,-26 13,0 25,-14 14,14 13,-26 25,39-25,13 0,13 12,13-38,39 26,0-27,27-12,-14-13,0-13,39 0,-39-39,-26 14,0-14,-13 0,0 0,-13 0,-26-12,0 12,-13 0,-78-13,26 26,-13-12,39 25,26 26</inkml:trace>
  <inkml:trace contextRef="#ctx0" brushRef="#br0" timeOffset="216460.2241">19740 9092,'0'-13,"0"13,0-13,0 0,0 13,0 0,0-13,0 13,-13 0,13 0,0 0,0-13,13-26,13 26,26-13,13 26,-26 0,0 0,-26 13,0 0,-13 0,-26 52,0-13,-13-14,-13 14,26-26,13-13,0 0,13 0,13 0,0 0,26 0,0 25,0 1,-13 0,-13 0,-26 13,-26-1,-13-12,-13 13,26-26,39-13</inkml:trace>
  <inkml:trace contextRef="#ctx0" brushRef="#br0" timeOffset="217300.5991">18647 9066,'-13'-13,"13"13,0 0,0 0,0 0,0 0,0 0,0 0,13 0,13 13,65 39</inkml:trace>
  <inkml:trace contextRef="#ctx0" brushRef="#br0" timeOffset="217648.9036">18816 9764,'-104'-77,"104"77,0 0,0 0,0 0,0 0,0 13,13 0,39 25</inkml:trace>
  <inkml:trace contextRef="#ctx0" brushRef="#br0" timeOffset="217926.4327">18686 10450,'0'0,"0"0,0 0,0 0,0 0,13 13,65 12</inkml:trace>
  <inkml:trace contextRef="#ctx0" brushRef="#br0" timeOffset="218176.3136">18868 11252,'-156'0,"156"0,0 0,0 0,0 12,0 1,13 13</inkml:trace>
  <inkml:trace contextRef="#ctx0" brushRef="#br0" timeOffset="218396.2802">18790 11989,'-39'103,"39"-90,-26 13,13 0,13-13</inkml:trace>
  <inkml:trace contextRef="#ctx0" brushRef="#br0" timeOffset="235533.5425">13624 14213,'-13'0,"-39"-26,26 13,13 13,0-13,0 13,13 0,0 0,0 0,0 0,13-13,65 1,39-14,0 13,0 13,-25 0,-14 13,-13 0,-26-13,0 13,91 38</inkml:trace>
  <inkml:trace contextRef="#ctx0" brushRef="#br0" timeOffset="235907.504">13455 14562,'-52'-13,"52"13,0 0,0 0,52 0,39-13,13 1,52-1,-52 0,27 26,-53 0,-26-1,0 1,-13-13,0-13,26-12,-39-27</inkml:trace>
  <inkml:trace contextRef="#ctx0" brushRef="#br0" timeOffset="236149.2764">14275 14006,'-13'0,"13"0,0 65,13 38,0 27,-26 12,0-39,13-12,0-26,0-27,0-12,13-13</inkml:trace>
  <inkml:trace contextRef="#ctx0" brushRef="#br0" timeOffset="236476.9137">14054 13903,'0'-26,"0"26,130 52,39-27,-52 14,0 0,-52 0,-26 0,0 38,-26 27,-65 51,-39 0,26-77,-13-1,0 14,39-26,26-40</inkml:trace>
  <inkml:trace contextRef="#ctx0" brushRef="#br0" timeOffset="237123.2301">15498 13825,'-13'0,"13"0,0 0,13 0,78 39,13 26,-26 12,13 27,-13-1,0 52,-39-90,0-13,1-1,12 14,-26-39,-26-26</inkml:trace>
  <inkml:trace contextRef="#ctx0" brushRef="#br0" timeOffset="237369.4329">16240 13812,'-52'13,"39"13,-39 26,-27 38,-38 40,-26 64,65-104,13 14,39-40,26-38</inkml:trace>
  <inkml:trace contextRef="#ctx0" brushRef="#br0" timeOffset="237627.5113">16734 14485,'13'39,"-13"12,0 53,0-1,0-38,0 12,0-38,39 13</inkml:trace>
  <inkml:trace contextRef="#ctx0" brushRef="#br0" timeOffset="237986.7172">17541 14213,'-26'-129,"26"129,0 0,52-13,52 0,13 0,52-26,-91 26,0 13,13 52,-39 39</inkml:trace>
  <inkml:trace contextRef="#ctx0" brushRef="#br0" timeOffset="238247.6045">17658 14511,'-13'13,"13"-13,0 0,26 0,104 0,-26 0,-13 0,-26-13,26 13,39 0</inkml:trace>
  <inkml:trace contextRef="#ctx0" brushRef="#br0" timeOffset="239031.6893">19115 13605,'-26'-13,"26"13,0 0,13-13,13 0,13-12,117-14,-77 39,-27 13,-26 13,0 25,-39 27,-13-13,-13-1,-14 14,27-13,66 25,77 1,52-1,-52-51,-65 0,-13 38,-39 1,-65 38,-52-38,-52-39,65 12,38 53</inkml:trace>
  <inkml:trace contextRef="#ctx0" brushRef="#br0" timeOffset="239589.129">15459 15377,'26'78,"-26"-78,13 13,78 51,26 40,-13-27,-13 1,26 12,-52-25,-12-13,-14-13,0-13,-13-14</inkml:trace>
  <inkml:trace contextRef="#ctx0" brushRef="#br0" timeOffset="239834.747">16214 15610,'-39'26,"-53"64,-38 65,65-77,0-13,13-14,39 1,65-65</inkml:trace>
  <inkml:trace contextRef="#ctx0" brushRef="#br0" timeOffset="240333.3393">16422 16140,'0'-13,"0"13,26-26,26 0,13-12,0 12,13 13,0 26,-52 13,13 51,-26-12,-26 13,-13-14,13-12,0-26,0 26,26-14,26-12,78 0,0-39,0-26,1 26,-14 13</inkml:trace>
  <inkml:trace contextRef="#ctx0" brushRef="#br0" timeOffset="240684.4133">17840 15856,'-13'0,"13"0,0 0,26 0,52-13,26 0,-26 0,39 0,-25 13,-40 26,-39-13</inkml:trace>
  <inkml:trace contextRef="#ctx0" brushRef="#br0" timeOffset="240913.1499">17970 16140,'0'0,"26"0,65 0,-13 0,13 0,1-13,38-13,-104 0</inkml:trace>
  <inkml:trace contextRef="#ctx0" brushRef="#br0" timeOffset="241275.5034">19688 15623,'13'0,"-13"0,0 0,0 13,13 38,26 208,-52-52,-13-52,39 13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1:43:44.69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2026 1712,'-11'-58,"11"58,0 0,0 0,0 0,-12 0,-34 35,-45 45,-14 1,25-12,-12 36,24-48,10-11,12 1,0-1,24-24,-1 2,11-1,1-11,-1-1,12 1,12-12,22 11,58 1,-23-12,45-12,13 1,-36 11,13 0,-46 0,-12 0,0 0,-24 0,1 11,0-11,0 0,-11 0,11 0,34-23,-34 0</inkml:trace>
  <inkml:trace contextRef="#ctx0" brushRef="#br0" timeOffset="303.6214">2336 1874,'0'-12,"0"12,0 23,-12 104,12 70,-11-94,-35 117,23-117,0 24,0-22,12-48,-1 1,1-23,11-12,0 0,46-34</inkml:trace>
  <inkml:trace contextRef="#ctx0" brushRef="#br0" timeOffset="725.4145">2783 1977,'12'0,"-12"0,0 0,0 23,11 24,13 33,-1 35,23-33,57 45,-34-58,23 0,-24 1,-10-12,-1-1,-11-11,-23-22,0-1,0-12,0 1,34-24</inkml:trace>
  <inkml:trace contextRef="#ctx0" brushRef="#br0" timeOffset="1078.0041">3610 1942,'-12'0,"1"0,-23 35,-35 47,-23 44,12-10,-35 34,12-46,22-35,24-11,11 11,23-34,0-12,12-12,-1 1,12 0,46-1,-11-22</inkml:trace>
  <inkml:trace contextRef="#ctx0" brushRef="#br0" timeOffset="1390.449">3932 2589,'0'23,"11"139,-11-92,0 33,0-33,-11-1,0-11,11 0,0-47</inkml:trace>
  <inkml:trace contextRef="#ctx0" brushRef="#br0" timeOffset="3834.4364">5091 2000,'0'-11,"0"11,0 23,0 81,0 92,12-34,-12-35,0 0,11 23,1-81,-1 59,1-71,-12-34,11 24,1-24</inkml:trace>
  <inkml:trace contextRef="#ctx0" brushRef="#br0" timeOffset="4207.044">4563 2601,'0'0,"0"0,34-12,92 12,-33 12,-1-1,-12-11,12 12,-35-12,1 0,10-12,-10 12,-1-11,92 69</inkml:trace>
  <inkml:trace contextRef="#ctx0" brushRef="#br0" timeOffset="4914.978">6216 2359,'-11'0,"-1"0,1-12,11 0,0-11,11 0,12-12,46 1,-23 23,-11 11,-1 22,-11 24,11 104,-45-68,-24 21,-33 2,10 22,24-69,22-13,1-22,11 1,0-13,11 1,12 11,0 0,35-11,-13-1,1-11,0 0,0 11,0 1,23 11</inkml:trace>
  <inkml:trace contextRef="#ctx0" brushRef="#br0" timeOffset="5321.3234">7112 2231,'-12'-22,"12"22,0 0,0 11,23 35,58 115,-35-79,68 79,-45-91,0 22,-12-34,47 22,-23 13,-35-47,-12-11,-11-12,0-12,34 1</inkml:trace>
  <inkml:trace contextRef="#ctx0" brushRef="#br0" timeOffset="5637.8589">8008 2197,'0'0,"0"0,-23 12,-23 45,-138 162,81-115,-70 81,81-81,0 0,-11 11,46-57,11-23,12-12,11 12,34 22</inkml:trace>
  <inkml:trace contextRef="#ctx0" brushRef="#br0" timeOffset="6228.8199">8340 3120,'-34'-23,"34"23,0 0,0 0,0-11,11 0,35-12,23-1,-35 24,1 12,-1 45,-11 94,-34-47,-12-46,0-1,23-11,0-22,23-1,0 0,35 0,-1-12,-11-11,-11 0,-13-11,70 0,-69-13</inkml:trace>
  <inkml:trace contextRef="#ctx0" brushRef="#br0" timeOffset="6972.5165">9465 2439,'-92'70,"92"-70,0 0,12 0,-1 0,35 0,12 0,34 0,-11 0,-13 11,-10 1,-1-1,12 1,-23 10,-12 2,58 57,-69-58</inkml:trace>
  <inkml:trace contextRef="#ctx0" brushRef="#br0" timeOffset="7251.0281">9604 2902,'-12'-12,"12"12,12 0,34 0,22 12,-10-12,22 11,-34-11,0 0,0 0,-12 0,12 11,34-11</inkml:trace>
  <inkml:trace contextRef="#ctx0" brushRef="#br0" timeOffset="8868.5762">10855 2092,'11'0,"-11"0,0 0,-11 24,-1 57,1 46,-58 184,58-252,-1 67,1-56,11-13,-12-10,1-24,11 0,34-35</inkml:trace>
  <inkml:trace contextRef="#ctx0" brushRef="#br0" timeOffset="9331.9882">11360 1769,'0'0,"0"0,0 23,11 127,-45 70,11-35,0 57,23-114,11-36,12-34,0-1,0-34,0-11,11-1,25-22,32-24,-45-11,-11 0,-24 23,-11 11,-34-11,-174-11,105 45,11 24,24 11,22 24</inkml:trace>
  <inkml:trace contextRef="#ctx0" brushRef="#br0" timeOffset="11761.7102">2233 3860,'0'-35,"0"35,0 0,-12-12,-11 24,-34 46,11 0,23-35,12 0,11 0,11-11,46 11,12 0,34 12,1-1,-47-11,-23 35,-11-23,-34 10,-23 48,-12-58,-23 11,11-11,1-12,-23-23,34 0,23 0,12 0</inkml:trace>
  <inkml:trace contextRef="#ctx0" brushRef="#br0" timeOffset="12077.3334">2256 3745,'11'-12,"-11"12,0 0,12 12,10-1,47 12,0-12,0 1,0-12,23 0,-1 0,59-34,-115 22</inkml:trace>
  <inkml:trace contextRef="#ctx0" brushRef="#br0" timeOffset="12351.2406">3266 3698,'11'12,"-11"-12,81 127,-13-23,-22-35,12 1,10 10,13-10,-12-12,-23-24,-11-11,-12 0,11-11</inkml:trace>
  <inkml:trace contextRef="#ctx0" brushRef="#br0" timeOffset="12619.5038">4024 3802,'-23'23,"-69"82,-23-2,0-22,-23 46,69-58,0 1,24-1,22-35,34 13</inkml:trace>
  <inkml:trace contextRef="#ctx0" brushRef="#br0" timeOffset="12872.315">4345 4333,'0'0,"0"0,23 82,0 10,0 12,-23-12,0 13,-12-2,24-33,-12-70</inkml:trace>
  <inkml:trace contextRef="#ctx0" brushRef="#br0" timeOffset="13798.0546">5539 4160,'-58'-69,"58"69,0 0,0 0,0 23,12 81,-1 23,12 35,-11-35,-1-46,12 34,-11-80,-12 0,11-1,1-22,-12-12</inkml:trace>
  <inkml:trace contextRef="#ctx0" brushRef="#br0" timeOffset="14085.2146">5309 4541,'0'-46,"0"46,12 0,57 0,11 0,-11 0,11 12,-23-1,-10 1,22-1</inkml:trace>
  <inkml:trace contextRef="#ctx0" brushRef="#br0" timeOffset="16102.4534">6457 4183,'-34'-69,"34"69,0 0,0 0,23-23,23-12,45 1,14-1,-14 0,-10 24,-24 22,-34 1,0 22,-35 24,-22 34,-23-34,11-11,11-2,12-21,12-13,11 13,11-1,24 12,45 11,-11 0,-23-12,-23-10,-12-1,-11 12,-34 22,-24-11,-33 12,10-24,47-22,23-12,11 0,91-22</inkml:trace>
  <inkml:trace contextRef="#ctx0" brushRef="#br0" timeOffset="16382.6745">7536 4068,'0'0,"0"0,0 12,12 11,11 46,35 35,11 46,-23-81,-12-11,1-12,-24-22,12-2,0 13,-12 34</inkml:trace>
  <inkml:trace contextRef="#ctx0" brushRef="#br0" timeOffset="16689.4135">8157 4091,'-81'-58,"70"70,-35 34,-57 58,-46 11,11 1,57-47,-22 35,57-58,11-23,12 0,23 1,69 34</inkml:trace>
  <inkml:trace contextRef="#ctx0" brushRef="#br0" timeOffset="17183.3368">8271 4738,'-34'-70,"34"70,0 0,0 0,11 0,12-11,23 11,12 0,-13 11,-22 12,0 24,-23 45,-11-34,-12-23,0 0,12-24,11 1,0-1,11 0,12 1,103 11,-10-35,-13-22,58-12,-58 34</inkml:trace>
  <inkml:trace contextRef="#ctx0" brushRef="#br0" timeOffset="17562.0338">9546 4472,'0'0,"0"0,0 0,12 0,22-11,24 11,10-12,-22 1,-11-1,11 12,-35-11</inkml:trace>
  <inkml:trace contextRef="#ctx0" brushRef="#br0" timeOffset="17811.8614">9592 4796,'-11'-23,"11"23,0 0,34 0,24 11,-1 1,-11-12,34 0,0 0,58 34</inkml:trace>
  <inkml:trace contextRef="#ctx0" brushRef="#br0" timeOffset="19653.4809">10763 4322,'0'0,"0"0,-11-12,11 12,0-12,-12 2,12-13,12-24,11 12,11 0,46 12,-45 12,-1 22,-11 24,-23 58,-23-13,-34 25,11-36,-11 12,-1-12,35-46,0 0,12-11,11-1,34 12,35 1,46-13,-46-11,-12 12,-11-12,-12 0,12 12,0-2,34 2,35 11</inkml:trace>
  <inkml:trace contextRef="#ctx0" brushRef="#br0" timeOffset="19931.6678">11716 4265,'-11'-35,"11"35,-12 11,-11 70,-23 185,23-186,12 105,11-115,11-1</inkml:trace>
  <inkml:trace contextRef="#ctx0" brushRef="#br0" timeOffset="25529.1064">959 5836,'0'-24,"0"24,0 0,0 0,0 0,0 0,0 0,0 0,0 0,0 0,0 0,0 12,0 10,0 36,0-11,11 21,-11-9,11 45,-11-35,0 0,0 47,0-35,0 11,0 0,0 1,0 34,12-58,-24 58,12-46,0 11,0 12,0-11,12 45,-12 1,0-70,-12 35,12-11,0-13,0 70,0-80,0 80,0-69,12 0,-1 0,1-1,-1 25,1-25,-1 36,1-59,11 25,11-13,-11-11,23 22,11 24,-22-46,-12-24,0 1,34 0,0-12,1-11,-1-24,0-23,-34 24</inkml:trace>
  <inkml:trace contextRef="#ctx0" brushRef="#br0" timeOffset="26276.048">1027 5904,'12'-11,"-12"11,0 0,0 0,23 0,34 0,0 0,12 0,0 0,34 11,-45 1,68 11,-23 12</inkml:trace>
  <inkml:trace contextRef="#ctx0" brushRef="#br0" timeOffset="29536.7547">8501 5893,'-12'-35,"12"35,0 0,0 0,0 0,12 0,11-12,0 2,12-14,-12 13,0-1,-12 12,1 0,11 12,0 11,11 80,-22-33,-12 22,11 23,-22 13,11 57,-23-1,11-80,-11 46,23-34,0 127,0-163,23 105,-23-23,0 80,-11-160,22 56,-11-46,23 13,11 33,-22-34,-1 0,-11-23,0-12,0-34,0-1,-11 1,11-24,-12 13,1-13,0 1,-1-1,1 1,-24 0,1-1,-12-11,11 0,0 0,12 0,0-11</inkml:trace>
  <inkml:trace contextRef="#ctx0" brushRef="#br0" timeOffset="32955.9718">2072 6344,'-11'-24,"11"24,0 0,0 0,0 0,0 0,0 0,0 0,0 0,-12 12,-11 11,-23 23,-23 24,11-24,1 0,11-12,0 1,23-23,12-1,-1-11,12 0,0 0,35 12,56-12,-22 0,1-12,-1 12,23 0,-47-11,1 11,-23 0,0 0,0 0,-11 0,-1 0,1 0,-1 0,0-12,-11 1,12-13,11-56,-12 34,-11 22,0 13,-11-13,-1 13,12-1,0 12,0 0,-11 23,-12 59,0 33,-11 0,11-34,11-12,1-22,-1-13,1-10,-1-1,1 0,22-1,47 13</inkml:trace>
  <inkml:trace contextRef="#ctx0" brushRef="#br0" timeOffset="34321.5358">4391 6436,'-23'-58,"23"58,0 0,0 0,0-12,11-10,12-2,12-10,11-1,22 23,-33 12,-1 0,-11 12,0-1,0 13,-11 22,-12 11,-35 36,1-36,-1-10,1-12,11-24,11 1,1-1,0 1,11 0,0-1,34 12,23 0,1 0,-1-11,-10-1,-13 1,1-1,-1 1,69 11,-68-34</inkml:trace>
  <inkml:trace contextRef="#ctx0" brushRef="#br0" timeOffset="35375.7861">7273 6170,'0'12,"0"-12,0 0,0 0,0 0,0 11,-12 47,1 35,-35 10,11 1,12-34,12-36,-1 12,1-34,11-1,11 12,-11-11</inkml:trace>
  <inkml:trace contextRef="#ctx0" brushRef="#br0" timeOffset="35906.0865">7732 6078,'0'-92,"0"92,0 0,0 23,-23 46,-23 57,23-33,-23 34,23-34,0-1,11-34,24-1,11 1,11 12,-10-48,10-10,12-1,-11-22,-12-1,0-10,-12-1,1-35,-12 23,-12 12,-34 11,-34 12,10 23,24 12,12 23,34-35</inkml:trace>
  <inkml:trace contextRef="#ctx0" brushRef="#br0" timeOffset="37212.28">1934 7902,'-11'0,"-1"0,1 0,-12 12,-12 11,12 0,0-11,11-1,1 1,22 0,35 23,47 10,-1 1,-1 1,-56-24,-12 12,-12-1,-11 1,-11 11,-24-11,1-1,-12-11,0-11,23-1,12-11,-12-11,0-24</inkml:trace>
  <inkml:trace contextRef="#ctx0" brushRef="#br0" timeOffset="37548.1867">1946 7868,'0'0,"0"0,0 0,0 0,0 0,34-11,24-1,10 12,-10 0,-1 0,12 12,0-1,23-11,11 12</inkml:trace>
  <inkml:trace contextRef="#ctx0" brushRef="#br0" timeOffset="38828.056">4311 8053,'-69'-139,"69"139,0 0,0 0,0 0,0-12,23 1,23-12,22 0,1-12,-11 24,-13-1,-10 12,-12 0,-12 12,-11 11,-23 35,-11-13,-1 2,1-1,11-11,12 11,11-12,11 1,12 12,11-13,-11-11,0 0,-11-11,-1 23,-11-1,-34 12,-23 12,-1-12,12-11,12-11,11 9,23 14</inkml:trace>
  <inkml:trace contextRef="#ctx0" brushRef="#br0" timeOffset="41365.8202">7227 8030,'23'-128,"-23"128,-12-11,-11 0,12-1,-1-11,1 0,11 0,11-1,35-21,0 22,23 11,-35 24,1 11,11 34,-12 24,-34-12,-12 1,-10-2,-13 2,1-23,-1-13,24-22,-1-1,12 0,0-11,0 0,0 0,12 0,22 0,12 12,0 0,0-12,0 0,46 0,-46 0,-11-12</inkml:trace>
  <inkml:trace contextRef="#ctx0" brushRef="#br0" timeOffset="41613.8615">7973 7799,'0'0,"0"0,0 46,-11 58,-1 0,12-24,0 2,-11-25,11 1,11-23</inkml:trace>
  <inkml:trace contextRef="#ctx0" brushRef="#br0" timeOffset="42927.6153">6113 5869,'0'0,"0"0,0 0,0 0,0 0,0 0,0 0,0 24,46 92,-34-106</inkml:trace>
  <inkml:trace contextRef="#ctx0" brushRef="#br0" timeOffset="43475.6159">6239 6286,'0'-12,"0"12,0 0,0 0,0 0,0 0,0 0,12 12,11-12</inkml:trace>
  <inkml:trace contextRef="#ctx0" brushRef="#br0" timeOffset="43975.5918">6193 6944,'-45'-47,"45"47,0 0,0 0,0 0,0 0,0 12,11 0,12 11,-12-12</inkml:trace>
  <inkml:trace contextRef="#ctx0" brushRef="#br0" timeOffset="44449.4367">6239 7440,'12'0,"-12"0,0 0,0 0,0 0,0 0,0 12,11 11,1-11</inkml:trace>
  <inkml:trace contextRef="#ctx0" brushRef="#br0" timeOffset="44734.1095">6182 8075,'11'0,"-45"-22,11 11,12 11,11 0,0 0,23 33,-12-21</inkml:trace>
  <inkml:trace contextRef="#ctx0" brushRef="#br0" timeOffset="44961.1602">6136 8434,'-23'11,"23"-11,0 12,12 11,45-11</inkml:trace>
  <inkml:trace contextRef="#ctx0" brushRef="#br0" timeOffset="45179.2945">6182 8988,'-103'-11,"103"11,0 0,11 11,58 1</inkml:trace>
  <inkml:trace contextRef="#ctx0" brushRef="#br1" timeOffset="53161.0208">2588 6182,'0'-46,"0"46,0 0,0 0,0 0,0 0,0 0,0-24,-11 1,11 12,0-1,-12 0,1 1,-1-1,1 0,-12 2,0-2,-11 1,-12-1,11 0,1 12,-12 0,12 0,-24 24,1-1,11-1,-23-10,12-1,-12 13,-12-13,12 12,23 1,-23 22,35-24,-1 2,13 10,-1 13,0-12,0 10,11-10,24 23,-1-1,1 13,11 0,0-13,11 1,-11 0,0-13,11 2,24-1,-1 23,-11-34,12 0,-1-35,1 0,34-12,-35 1,12 11,-12-12,35 0,-35-11,1 11,-1-21,0-2,-22 11,11-10,-12-1,0 1,-11-1,0 0,12-57,-35-1,-12 1,1 34,-12 12,0 11,-23-11,-23-12,-114 0,137 47</inkml:trace>
  <inkml:trace contextRef="#ctx0" brushRef="#br1" timeOffset="64849.9377">1463 7198,'-23'-11,"23"11,0 0,0 0,0 0,0 0,0 0,0 0,0 0,0-12,23 12,12 0,22-11,0 11,35 0,0 0,-22 0,44-12,1 0,11 12,23 12,-34-24,34-11,-34 12,35 22,10 1,-33-24,33-11,-34 11,58 36,0-36,-69 0,68-11,-79 23,114-12,-69 24,-23-24,24 12,45 0,-12 0,-56 0,-1 0,93-10,-70 20,-35-10,36 0,10 12,-34-24,69 36,-79-13,44 1,-10 11,-1-46,-35 11,1 1,34 22,-33 1,-24-12,-1-12,13 1,-24-1,-11 12,22 23,-22-11,-23 0,-23-12,0 0,-11 0,-1 0,0 0,-11 0,0 0</inkml:trace>
  <inkml:trace contextRef="#ctx0" brushRef="#br1" timeOffset="68011.3956">1165 10536,'0'0,"-11"0,11 0,0 0,0 0,0 0,0 0,-12 0,1 0,-12 46,-12 46,1 58,11 35,-12 47,1-59,-13 70,36-70,-24 127,12-161,23 104,-11-13,11-114,11 34,24-23,-12-34,12-24,0-11,10-1,13 1,11-23,22 0,-22-47,46-23</inkml:trace>
  <inkml:trace contextRef="#ctx0" brushRef="#br1" timeOffset="68593.347">1050 10571,'12'-12,"-12"12,0 0,46 0,11 12,0-1,1 1,-12 0,-1-12,1 11,0 1,12-12,45 11</inkml:trace>
  <inkml:trace contextRef="#ctx0" brushRef="#br1" timeOffset="69536.2251">2301 10524,'12'0,"-12"0,0 0,0 0,0 0,0 12,-23 34,-34 104,22-46,1 1,-1-25,12-22,1-12,10 12,12-12,0-11,34 23</inkml:trace>
  <inkml:trace contextRef="#ctx0" brushRef="#br1" timeOffset="72105.4559">4024 10501,'-12'-11,"12"11,0 0,0 0,-11-11,-1-1,1 1,-1-1,12 12,-11 0,-12 12,0 11,-23 34,12 24,11-24,11 13,12 0,12-1,-1-35,1-10,57 22,-24-35,1-11,12-11,-12-12,-1-12,-10-11,22-23,-22 11,-12 0,-12 0,-11 24,-11-1,-12-12,0 24,-12 1,-11-1,12 11,11 12,12 0,11 35,34 22</inkml:trace>
  <inkml:trace contextRef="#ctx0" brushRef="#br1" timeOffset="72433.3656">4563 10952,'-12'-11,"12"11,0 0,0 0,0 0,0 0,0 0</inkml:trace>
  <inkml:trace contextRef="#ctx0" brushRef="#br1" timeOffset="73496.4515">4977 10374,'-58'-35,"47"35,-1 0,-11 0,1 12,-1 11,-12 12,24 0,-1 0,12-1,12 1,11-1,0 13,11-2,-11-10,0 0,-12-12,1 1,-12-1,0-1,-23 1,0-11,-11 0,11-12,23 0,0 0,11 0</inkml:trace>
  <inkml:trace contextRef="#ctx0" brushRef="#br1" timeOffset="73793.3013">4839 10467,'0'-11,"0"11,0 0,12 11,10 1,36-1,22 0,0-11,-11 0,-57 0</inkml:trace>
  <inkml:trace contextRef="#ctx0" brushRef="#br1" timeOffset="77287.2555">7801 10271,'0'-47,"0"47,0 0,0 0,0 0,0 0,0 0,-34 35,-35 22,-24 48,24-47,1-1,10-11,24-22,11-1,11-12,12-11,0 12,23-1,46-11,34-11,1-1,-23 1,-12-1,-35 12,12 0,-23 0,0 0,0 0,0 0,0 0,80 69</inkml:trace>
  <inkml:trace contextRef="#ctx0" brushRef="#br1" timeOffset="77528.924">8145 10363,'-115'11,"115"-11,0 0,-11 12,-23 69,-12 34,11 1,1-12,22 0,-11-23,-11-1,11-22,12 0</inkml:trace>
  <inkml:trace contextRef="#ctx0" brushRef="#br1" timeOffset="79772.3226">2290 12119,'-92'-127,"92"127,0 0,-11 11,-12 1,-23 22,0 1,-11 11,11-11,11-1,24 1,11-12,11 0,47 12,34 0,-35-13,35 13,-24 0,-22 0,-34-12,-12 12,-23 10,-12 2,-22 11,0-13,11-21,11-13,35-11,-11 0</inkml:trace>
  <inkml:trace contextRef="#ctx0" brushRef="#br1" timeOffset="80041.5166">2210 12153,'-149'-116,"149"116,0 12,34 0,23-1,12 1,0-1,0-11,0 12,22 0,1 11</inkml:trace>
  <inkml:trace contextRef="#ctx0" brushRef="#br1" timeOffset="83127.9141">4471 12142,'-69'-81,"58"81,11 0,0 0,0 0,23-12,34-10,23-2,12 1,-12 12,-10 11,-24 11,-12 1,-11-1,-11 1,-12 22,-12 1,-11 0,-11 23,11-13,12-10,-1-12,12 0,12 12,11-11,11 9,35 25,-46-34,-12-13,-11 1,-34 11,-58 34,-24 25,36-36,0-12,57-11</inkml:trace>
  <inkml:trace contextRef="#ctx0" brushRef="#br1" timeOffset="84947.7389">7536 12130,'-114'-103,"114"103,-12 0,1-12,11-11,11-24,24-11,10 24,24-12,24 34,-47 12,-12 12,-11 11,-11 0,-1 23,-22 12,-35 12,-23-2,-35 25,46-36,1-22,34-12,12-11,-1 0,12-1,12 1,22 10,35 1,-12-11,13 0,-36-12,-11 0,23-12,0 0,-34 1</inkml:trace>
  <inkml:trace contextRef="#ctx0" brushRef="#br1" timeOffset="85221.7153">8248 11749,'12'0,"-12"0,0 35,-12 34,1 35,-12-12,-11 47,11-58,11-12,12-12,35-22,-12-23</inkml:trace>
  <inkml:trace contextRef="#ctx0" brushRef="#br1" timeOffset="86460.0124">8558 9924,'-11'0,"11"0,11 0,1 0,23 0,11 0,-23 0,0 12,0 11,0 11,22 47,-10 58,-12 11,11 35,-22-12,11 58,-23-46,11-35,1 23,10 58,-10-46,-12 0,-12 81,1-128,11-23,0-22,0-1,0-22,0 10,0-33,-11-12,11-24,0 1,0-1,0 1,-12 0,-22-2,-12-10,-12-10,-10-14,45 13,-162-36</inkml:trace>
  <inkml:trace contextRef="#ctx0" brushRef="#br1" timeOffset="90478.1768">6102 10351,'-12'0,"12"0,0 0,0 0,0 0,0 0,0 0,58 0</inkml:trace>
  <inkml:trace contextRef="#ctx0" brushRef="#br1" timeOffset="90915.5808">6239 10836,'-103'-34,"103"34,0 0,0 0,0 0,0 0,0 0,12 22,11 13</inkml:trace>
  <inkml:trace contextRef="#ctx0" brushRef="#br1" timeOffset="91201.3981">6171 11322,'-12'-12,"12"12,0 0,0 0,0 0,0 12,0 0</inkml:trace>
  <inkml:trace contextRef="#ctx0" brushRef="#br1" timeOffset="91529.4197">6102 11934,'-12'-12,"12"12,0 0,0 0,0 12,12 11,34 35</inkml:trace>
  <inkml:trace contextRef="#ctx0" brushRef="#br1" timeOffset="91763.7191">6102 12280,'-23'12,"23"-12,0 0,0 11,23 13,23-1</inkml:trace>
  <inkml:trace contextRef="#ctx0" brushRef="#br1" timeOffset="92018.8471">6090 12870,'-23'0,"23"0,0 0,0 0,0 0,12 11</inkml:trace>
  <inkml:trace contextRef="#ctx0" brushRef="#br1" timeOffset="99717.6419">12209 788,'-11'-12,"11"12,0 0,0 0,0 0,11 0,12 23,0 34,0 48,0 45,-12-46,1 23,-12 70,0-47,11 115,-11-103,0 184,0-219,-11 197,22-59,12-68,-23 103,35-11,-35-23,12 57,-24-11,12 34,-23-103,11 161,1-103,-24 57,24-70,-23 94,11-59,0 69,0-91,11 91,12-68,-23-23,12-13,11 47,-12-46,-11 58,23-82,-34 47,34-12,-23-69,23 12,-23 57,12-127,-1 69,-22 25,11-59,0 22,11-57,1 1,0-35,-12-1,0 1,23-12,0-34,0-13,0-10,-12-2,1-21,-1-24,12 0,0 1,0 10,0-11,0-23</inkml:trace>
  <inkml:trace contextRef="#ctx0" brushRef="#br1" timeOffset="104619.4831">2405 11760,'0'12,"-12"-12,1 12,11-12,0 0,0 0,-12 0,12 0,-11 0,-1 0,1 0,-1 0,1 0,-1-12,1 0,-12 1,0-1,0 1,0 11,-23-12,12 12,11 0,-11 12,11-1,0 1,-12-1,-11 13,12-1,-13 12,13-1,-12 0,12 25,-1-13,-11 34,0 13,23-12,0-12,12-12,0 25,11-14,-12 37,12-13,0 1,0-1,12 1,10-1,1-23,12 0,-1-22,24-1,33 0,-21-12,-1-10,0-13,-12-11,35-23,-35-11,46-24,-34 12,23-23,-23-1,0-11,-1 1,-10-2,11-10,-23-1,-11 1,-12 11,-23-34,0 23,-12-13,1 2,-24 33,-11-10,-12 22,-33 0,-59 35</inkml:trace>
  <inkml:trace contextRef="#ctx0" brushRef="#br1" timeOffset="110352.9107">12933 1019,'0'0,"0"0,0 0,0 0,0 0,0 0,0 45,-12 37,1 21,-1-33,1-13,-1 48,12-70,0 10,0-10,0-12,12 0,-1-11,-11-12</inkml:trace>
  <inkml:trace contextRef="#ctx0" brushRef="#br1" timeOffset="111049.4447">12898 1157,'0'0,"0"-11,0-1,0 1,0-1,0 0,0 1,12-13,-1 1,24-22,-1 10,1 12,-1 11,-11 12,0 0,-12 0,1 23,-24 12,-11 69,0-46,-11-12,-12 0,12 0,11-23,11-11,12-12,0 12,0-1,0 1,12-1,-1 0,24 12,-1 1,0-1,1 0,-12-11,34 11,1 0,56-1</inkml:trace>
  <inkml:trace contextRef="#ctx0" brushRef="#br1" timeOffset="111677.5688">13461 1561,'-104'-45,"104"45,0 0,0 0,0 0,0-12,13 0,9-11,13 0,-12 11,0 1,-12 11,1 0,-1 11,1 12,-12 12,0-11,-12-1,1-1,11 13,0-12,0 0,0-11,11 0,24-1,-12 1,11-1,-11-11,11 0,1 12</inkml:trace>
  <inkml:trace contextRef="#ctx0" brushRef="#br1" timeOffset="112130.0567">13817 1099,'0'0,"0"0,0 0,0 0,0-11,0-1,23 12,0 0,80 93,35 11,-115-81</inkml:trace>
  <inkml:trace contextRef="#ctx0" brushRef="#br1" timeOffset="112395.5578">13897 1469,'0'-12,"0"12,0 0,0 0,0 0,12 0,11 0,11 0,81 24</inkml:trace>
  <inkml:trace contextRef="#ctx0" brushRef="#br1" timeOffset="114366.6221">14816 891,'-46'-23,"46"23,-12-12,12 12,0 0,-11 47,-12 57,0 92,12-126,-12 45,23-69,0 24,11-25,12-21,0-24</inkml:trace>
  <inkml:trace contextRef="#ctx0" brushRef="#br1" timeOffset="114987.6267">14678 938,'0'-12,"0"12,0-12,12 1,10-1,13 1,11 11,23 11,-24 12,-10 12,-12 12,0 56,-23-68,-12 12,-11-13,12-11,-12 12,0-12,11-12,1 1,0-12,-1 0,1 0,11 0,0 0,0 12,0-12,0 11,11 1,23-1,12 12,-11-12,-1 13,1-1,-12 0,11 0,0 1</inkml:trace>
  <inkml:trace contextRef="#ctx0" brushRef="#br1" timeOffset="115972.3219">15298 1434,'0'0,"0"0,0-11,23-1,0 12,0 0,0 0,0 12,-12-1,1 36,-24-12,1-2,0-9,-1-1,1-12,-1 1,12 0,0-1,0-11,12 12,-1 0,1-1,10 1,1-1,35 1,-12-12</inkml:trace>
  <inkml:trace contextRef="#ctx0" brushRef="#br1" timeOffset="116519.0218">15780 1215,'-11'-12,"11"12,0 0,11-11,12 0,11 11,24 0,22 0,-34 0,11 0,12 22</inkml:trace>
  <inkml:trace contextRef="#ctx0" brushRef="#br1" timeOffset="118100.9964">16905 846,'-11'-24,"11"24,0 0,-12 12,-11 10,0 2,0-1,12 0,-1-11,12-1,12 1,11-1,57 24,-11-12,-35-12,1 1,56 116,-79-83,-24-10,-10 0,-24 0,-23-1,23-11,0-23,35 11,11-11</inkml:trace>
  <inkml:trace contextRef="#ctx0" brushRef="#br1" timeOffset="118483.7506">17008 776,'0'0,"0"0,0 0,0 0,0 0,0 0,12 0,11 0,57 12,-11-1,-11-11,-1 23,12-23,34 24</inkml:trace>
  <inkml:trace contextRef="#ctx0" brushRef="#br1" timeOffset="119471.5467">17766 856,'0'0,"0"0,0 12,0 34,0 1,-11 22,22 150,-11-184,-11 0,11-12,0-11,0-12,0 0,0 0,0-12,-12-11,12-23,0-24,12 24,-12 0,0-1,-12-21,12 33,12 0,11 12,11 0,23-11,35 10,0 24,0 0,-57 12,-1 0,-22-2,-1 2,-11 11,-34 12,-12-12,-69 24,46-24,23-12,11 0,12-11,12 0,11 0,0 0,0 0,0 0,0 12,23 11,23 24,23-1,-12 0,-11-23,-12 0,2-11,-13-1,-1 1,1 11,0 23</inkml:trace>
  <inkml:trace contextRef="#ctx0" brushRef="#br1" timeOffset="119700.5621">18444 1238,'0'0,"11"0,1 23,-12 58,-46 104,23-58</inkml:trace>
  <inkml:trace contextRef="#ctx0" brushRef="#br1" timeOffset="122949.7244">12967 2786,'-34'-46,"34"23,0 11,0 1,0-1,0 12,0 0,-12 0,1 23,-1 34,1 94,-1 33,1-33,-1-1,24 47,-12-47,11 11,1 1,-1 58,24-25,-1-67,1-36,-1-34,0 11,-11-46,12 12,11-23,22-24,47-23,-11 0</inkml:trace>
  <inkml:trace contextRef="#ctx0" brushRef="#br1" timeOffset="123510.3808">12933 2878,'-46'-23,"46"23,0 0,0 0,0 0,11-11,24-13,22 1,-11 12,0 11,46 0,-46 0,11 0,12 11,23 12</inkml:trace>
  <inkml:trace contextRef="#ctx0" brushRef="#br1" timeOffset="124978.6339">13851 2913,'23'11,"-23"-11,0 0,0 0,0 12,-11 34,-1 12,-22 11,22-23,1-11,11 0,11 10,-11 48</inkml:trace>
  <inkml:trace contextRef="#ctx0" brushRef="#br1" timeOffset="126215.9656">15263 2878,'0'-11,"0"11,0 0,-11 0,-12 46,-12 11,12 1,12-23,-1 11,12-11,0-12,12-12,-1-11,24 0,-1-11,13-1,-13-11,1 0,-1 0,-11-11,-12-1,1 0,-12 0,-12 12,1 1,-23-13,-24 0,11 23,25 12,22 12</inkml:trace>
  <inkml:trace contextRef="#ctx0" brushRef="#br1" timeOffset="126596.7996">15608 3190,'0'0,"0"0,0 0,0 0,0 0,0 0</inkml:trace>
  <inkml:trace contextRef="#ctx0" brushRef="#br1" timeOffset="127289.983">16067 2832,'-58'-35,"58"35,-22 12,-1-1,0 13,11-13,1 12,11-11,11 0,35 10,0 1,0 0,-23 1,-12-1,-11 0,-11 0,-24 0,-11 0,12-12,11-11,0 0,23 0,-34-23</inkml:trace>
  <inkml:trace contextRef="#ctx0" brushRef="#br1" timeOffset="127535.5084">15952 2774,'-11'-23,"11"23,23 0,22 0,24 0,23 11,-35-11,2 12,-25 0</inkml:trace>
  <inkml:trace contextRef="#ctx0" brushRef="#br1" timeOffset="129229.5703">18708 2567,'0'0,"-12"22,-22 24,-46 13,11-13,0 0,-11 0,45-34,24-1,-1-11,12 0,0 0,23 0,12 0,56 0,-22 0,-23 0,-12 12,1-12,-1 0,1 0,22 0,-23-12,1 1</inkml:trace>
  <inkml:trace contextRef="#ctx0" brushRef="#br1" timeOffset="129416.6273">18914 2717,'-11'11,"11"-11,-12 23,1 46,-12 24,0-36,11 1,-11 34,23-34</inkml:trace>
  <inkml:trace contextRef="#ctx0" brushRef="#br1" timeOffset="130261.9024">18949 2404,'0'0,"11"0,12-11,23-12,104 57,-93-22,-11-12,0 11,0 13,0 10,0 13,-1 33,-10 36,-24 46,-11 57,-11-91,-1 90,-11-21,-11 69,46-139,-1 93,0-24,-11 0,12 70,-1-174,12 58,0-104,0-11,-11-12,-1-23,-11 0,0 0,-57-11,-69-47,-1-11,59 46,45 11,-23-34</inkml:trace>
  <inkml:trace contextRef="#ctx0" brushRef="#br1" timeOffset="131979.8033">13737 4080,'0'-128,"0"128,0 0,0 0,0 0,0 0,-12 0,-11 23,-11 35,-12 12,11 33,35-56,0-2,12-10,22 35,1-47,34 0,-1-11,13-35,-12 0,-35-1,0 1,1 0,-12-12,0-22,-12 10,-11 1,-11 0,-1 12,-11 10,-23-10,-45-1,33 35,12 0,35 0</inkml:trace>
  <inkml:trace contextRef="#ctx0" brushRef="#br1" timeOffset="139303.3929">15390 3872,'-11'0,"11"0,0 0,0-12,0 12,-12-12,12 1,-11-1,-1 12,1 0,-12 12,-13 34,2 12,11-1,12-10,-1-12,12 10,0-10,12-12,-1 0,1-11,-1 0,12-12,1 0,-1 0,0-12,-12 0,1 1,-1-1,1-11,-1-12,-11-10,12-2,-1 1,-11 11,0 13,-11 10,-12-23,0 12,-12 0,1 11,10 12,13 12,-47 149</inkml:trace>
  <inkml:trace contextRef="#ctx0" brushRef="#br1" timeOffset="140900.8374">15608 4160,'-11'12,"11"-12,0 0,0 0,0 0,0 0,0 0,11 0</inkml:trace>
  <inkml:trace contextRef="#ctx0" brushRef="#br1" timeOffset="141740.3046">16078 3779,'-80'-23,"80"23,0 0,-11 0,-12 12,-12 10,1 13,11-12,11 1,1-13,11 1,11 11,24 11,11 1,0 0,-12-1,0-10,-22-1,-12-1,0 1,-12-11,-11 11,0-11,-11 11,11-11,23-12,-11 0</inkml:trace>
  <inkml:trace contextRef="#ctx0" brushRef="#br1" timeOffset="142072.656">15826 3745,'11'-12,"-11"12,35 23,-12-11,11-12,1 0,-1 0,0 0,12 11,35 0,-24 12</inkml:trace>
  <inkml:trace contextRef="#ctx0" brushRef="#br1" timeOffset="146866.7386">18467 3733,'-35'-46,"35"46,0 0,0 0,0 0,0 0,0 0,0 11,-11 12,45 162,-22-150,-12 11,0-11,0-1,-12-10,1 21,11-22,11-11</inkml:trace>
  <inkml:trace contextRef="#ctx0" brushRef="#br1" timeOffset="147879.6097">17273 2393,'0'0,"0"0,0 0,0 0,0 0,0 0,11 11,47-11</inkml:trace>
  <inkml:trace contextRef="#ctx0" brushRef="#br1" timeOffset="148279.9563">17192 2959,'-12'0,"12"0,0 0,0 0,0 0,24 23</inkml:trace>
  <inkml:trace contextRef="#ctx0" brushRef="#br1" timeOffset="148643.5384">17411 3479,'0'0,"0"0,0 0,0 0,0 0,0 0,11 0</inkml:trace>
  <inkml:trace contextRef="#ctx0" brushRef="#br1" timeOffset="148906.1015">17376 3768,'-80'45,"80"-45,0 0,0 0,0 0,34 0</inkml:trace>
  <inkml:trace contextRef="#ctx0" brushRef="#br1" timeOffset="149147.5576">17319 4345,'0'0,"0"0,0 0,11 0,24 0</inkml:trace>
  <inkml:trace contextRef="#ctx0" brushRef="#br0" timeOffset="159916.8297">15551 3652,'-23'-35,"23"35,0 0,0 0,-12 0,1 0,-1-11,-22 0,11 11,-11 0,-12 0,0 0,10 0,2 0,0 11,-12 0,0 12,-23 0,35 1,-1 22,1-11,-1 22,1 1,23 0,-1-1,1-10,11 11,0 22,11-22,1-1,-1-22,12 70,0-60,11 13,1-23,22 12,0-13,1 12,22 0,-10-22,-13-13,12 1,34-12,-23-12,-22 1,-1-1,115-46,-103 12,-12 0,12 0,-23 11,0-12,1 2,10-36,-22 22,-1 14,-23-2,1 13,-1-1,12-57,-11 57,-12 0,0 1,0-1,-12 1,-11-13,0 24,0 0,-11-11,-23-1,10-12,-45 1,23 12,-22-1,-24 12,-103 0,138 23,-81 23,69 12,-115 11</inkml:trace>
  <inkml:trace contextRef="#ctx0" brushRef="#br2" timeOffset="168899.8689">13174 5777,'-12'-11,"12"11,0 0,0-12,0 1,0-1,0 12,0 0,0 0,0 0,-11 58,11 22,-12 25,12-13,-23 93,12 0,-1-24,1 1,-12 58,23-35,-12-70,12 35,0 35,12-24,-1-56,1-36,11-11,0-23,11-12,69-13,70-10</inkml:trace>
  <inkml:trace contextRef="#ctx0" brushRef="#br2" timeOffset="169417.0755">13128 6066,'46'-92,"-46"92,0 0,0-12,0 1,0-13,0 13,34-24,-11 12,11 1,12 10,-11 0,11 24,0 0,0 21</inkml:trace>
  <inkml:trace contextRef="#ctx0" brushRef="#br2" timeOffset="171138.7342">14081 6066,'-69'-47,"69"47,0 0,0 0,0 0,0 35,-12 47,-11-2,12-10,0-12,-1-24,12 0,0-10,23 22,57-46</inkml:trace>
  <inkml:trace contextRef="#ctx0" brushRef="#br2" timeOffset="172165.7677">15677 5974,'-23'0,"23"0,0 0,0 0,-23 12,-11 11,-12 34,-12 59,35-59,23-22,0 0,12-12,11 0,0-12,11 1,12-12,0-12,0-22,23-1,-35 0,-11 1,-12-1,1 1,-12-1,-12-11,-11 11,1 11,-1 2,-12 11,24 22,-12 46</inkml:trace>
  <inkml:trace contextRef="#ctx0" brushRef="#br2" timeOffset="172433.2757">16136 6389,'-69'-57,"69"57,0 0,0 0,0 0,0 0,23 0</inkml:trace>
  <inkml:trace contextRef="#ctx0" brushRef="#br2" timeOffset="172967.8288">16458 5916,'0'0,"0"0,0 0,-23 11,-23 24,11-11,13-1,-1-1,23 1,11 1,12 10,11 24,-11-12,-11-23,-12 0,0 1,-12-1,1 0,-1-11,1-1,-1 0,1-11,11 0,0-11</inkml:trace>
  <inkml:trace contextRef="#ctx0" brushRef="#br2" timeOffset="173202.2299">16412 5951,'-12'0,"12"0,0 0,12 0,11 0,11 0,1 0,10 11,1 1,126 68</inkml:trace>
  <inkml:trace contextRef="#ctx0" brushRef="#br2" timeOffset="174762.0171">18742 6054,'0'0,"0"0,0 0,0 0,0 0,-115 24,47 10,-1 13,0-13,-11 12,57-34,11-1,1-11,11 12,0-12,11 0,24 12,56-12,-10-12,-24 12,-23 0,1 0,-12 0,0 0,0-12,0 12,34-11,-23 11,-11-12,0 1</inkml:trace>
  <inkml:trace contextRef="#ctx0" brushRef="#br2" timeOffset="174965.614">18949 6101,'-12'-82,"12"82,0 0,-11 24,-12 22,-12 69,12-33,0-24,-34 92,34-105,0 2,12-24,45 47</inkml:trace>
  <inkml:trace contextRef="#ctx0" brushRef="#br2" timeOffset="176380.6048">14138 7475,'-23'-23,"23"23,-23-12,12 1,-1-1,1 1,-24 22,1 12,-12 47,23-1,12-11,11-12,11-11,24-12,-1 0,23 0,35-11,-23-24,-12-11,-11 0,1-46,-13 22,-22 1,-12-11,0-36,-12 58,-11 1,-11-1,-36 12,24 11,12 12,11 0,34 104,1-81</inkml:trace>
  <inkml:trace contextRef="#ctx0" brushRef="#br2" timeOffset="177051.2787">16412 7383,'11'-127,"-11"127,0 0,0 0,0 0,0 0,-11 46,-24 69,1 25,11-72,12-33,11 0,11 34,23-46</inkml:trace>
  <inkml:trace contextRef="#ctx0" brushRef="#br2" timeOffset="178586.219">18490 7475,'-12'-11,"12"11,0 0,0 0,0-12,0-11,12 0,-1 0,24 0,45-12,-11 24,0 11,-24 23,-10 0,-12 57,-35 25,-11-36,0-34,-91 46,33-36,24-21,0 10,34-22,11-12,12 0,0 0,12 0,22 12,69 11,-34-12,0 0,-12-11,12-11,23-12</inkml:trace>
  <inkml:trace contextRef="#ctx0" brushRef="#br2" timeOffset="179556.7706">19408 5801,'0'-12,"0"12,-11 23,11-11,23 0,23-2,11-10,-11 0,0 12,0 11,-1 70,-10 11,-35 57,0-56,46 218,-23-208,0 93,0-81,-23 173,0-195,11 45,-11-35,0 93,0-150,0-1,0-22,-11 0,-1-23,-22 22,-12-11,-12 0,-45-11,46-12,0 0,45-12,1 0</inkml:trace>
  <inkml:trace contextRef="#ctx0" brushRef="#br2" timeOffset="180301.5451">17376 5881,'0'0,"0"0,0 0,0 0,0 0,0 0,0 0,0 0,23 35,35 58</inkml:trace>
  <inkml:trace contextRef="#ctx0" brushRef="#br2" timeOffset="180555.9931">17468 6378,'-34'-58,"34"58,0 0,0 0,0 0,0 0,0 0,11 12</inkml:trace>
  <inkml:trace contextRef="#ctx0" brushRef="#br2" timeOffset="180817.6981">17468 6874,'-11'-11,"11"11,0 0,0 0,0 0,0 0,0 11,11 1</inkml:trace>
  <inkml:trace contextRef="#ctx0" brushRef="#br2" timeOffset="181010.8173">17399 7325,'-11'12,"11"-12,0 11,0-11,0 12,46 57</inkml:trace>
  <inkml:trace contextRef="#ctx0" brushRef="#br2" timeOffset="181223.9123">17399 7949,'0'0,"0"11,23 1</inkml:trace>
  <inkml:trace contextRef="#ctx0" brushRef="#br0" timeOffset="187835.8062">16377 5651,'-23'0,"23"0,0 0,0-12,-11 0,0 1,-1-1,-11-11,-11 0,-2 11,-9 1,-24-1,11 12,-10 0,10 0,1 12,11-1,0 1,-46 23,46-12,1 12,22-13,0 1,0 0,0 1,-161 219,173-220,-25 22,-9 13,10 0,12-12,12 12,-1 0,12-1,0 13,12-12,22-1,24 13,0-24,11-12,-12 1,0 0,24-24,-24 1,12 0,23 11,-1-23,-22 0,0-12,0 1,23-1,-23-11,0-24,0 13,-12 11,1-23,10-12,-33 23,11-11,-12 0,-11-1,0-10,-12-1,-11 12,0-1,-11-10,0-36,-24-10,1 21,-12 25,-12 11,-10-1,-24 24,-23 58</inkml:trace>
  <inkml:trace contextRef="#ctx0" brushRef="#br0" timeOffset="221290.0139">12910 8931,'-12'-23,"12"23,-11-12,11 1,0-1,0 0,0 12,0 0,0 0,0 0,0 0,-23 24,-34 68,22 0,12 24,12-13,-12-21,11-24,1-13,-1 2,1-13,11-22,11 0,24-12</inkml:trace>
  <inkml:trace contextRef="#ctx0" brushRef="#br0" timeOffset="221881.8029">12795 9000,'-80'-58,"80"58,0-11,0-1,11-22,12-1,35-12,22-10,23 11,-23 34,-22 12,-12 23,-23 1,0 9,-23 37,-35-12,-22 11,-81 24,69-36,0-11,35-11,0-11,22-13,1 1,11-12,0 0,0 11,11 1,24 10,10 2,13-13,-1 12,-11-11,0 0,11-1,-22 24</inkml:trace>
  <inkml:trace contextRef="#ctx0" brushRef="#br0" timeOffset="222151.1431">13542 9185,'0'0,"0"0,0 0,0 11,-35 59,-22 45,11-34,23-12,-1 1,1-25,12 2,22-1,82-34</inkml:trace>
  <inkml:trace contextRef="#ctx0" brushRef="#br0" timeOffset="222881.0422">13932 9081,'0'0,"0"0,11 0,12 0,23-12,0 12,11-11,35-1,-46 12,-12 0,1 0,-12 12,-11-1</inkml:trace>
  <inkml:trace contextRef="#ctx0" brushRef="#br0" timeOffset="223124.0301">13955 9462,'0'-23,"0"23,0 0,0 0,11 0,12 0,11 0,1 0,-1 0,69 0,-45 11,-24 1</inkml:trace>
  <inkml:trace contextRef="#ctx0" brushRef="#br0" timeOffset="223525.4106">14930 8861,'0'-69,"0"69,0 0,0 0,0 0,12 35,-12 69,-12 80,-11-91,0-1,1-11,10-23,1 11,11-34,0-24</inkml:trace>
  <inkml:trace contextRef="#ctx0" brushRef="#br0" timeOffset="224078.4403">14873 8850,'11'0,"-11"0,12 0,22-12,24 1,56-13,-45 13,0 11,-22 0,-13 11,-11 13,-11 10,-12 1,-35 22,-12 1,-33 0,-35 34,58-45,23-24,22-11,1-1,11 1,11 0,12-2,23 2,11 0,1 11,-1 0,-22 0,11 12,0-1,57 24,-68-46,-1-1</inkml:trace>
  <inkml:trace contextRef="#ctx0" brushRef="#br0" timeOffset="224291.7542">15803 9323,'-11'12,"11"-12,0 11,11 47,-11 23,-11 0,-1-1,12-33,0-24</inkml:trace>
  <inkml:trace contextRef="#ctx0" brushRef="#br0" timeOffset="225911.214">16251 9300,'-11'-34,"11"34,0 0,0 0,0 0,11 0,24-12,22 12,0 0,12-11,0 11,-23 0,-12 0,1 0,-1 0,-11 0,11 0,1 23,22 46</inkml:trace>
  <inkml:trace contextRef="#ctx0" brushRef="#br0" timeOffset="227273.8127">17674 8735,'12'-117,"-12"117,0 0,0 0,0 0,-12 12,-10 23,-13 46,-11-12,23 12,12-24,22-22</inkml:trace>
  <inkml:trace contextRef="#ctx0" brushRef="#br0" timeOffset="228243.5624">17457 9416,'-81'-138,"81"138,0 0,0 0,0 0,0 0,0 0,12-12,11 0,11-11,23 12,-11-1,0 12,-11 0,22 23,-23 81</inkml:trace>
  <inkml:trace contextRef="#ctx0" brushRef="#br0" timeOffset="228868.0747">17445 9589,'0'0,"0"0,0-11,0-1,0 0,12 1,-1-1,12 1,11-1,1 12,-12 0,-12 12,1 11,-12 0,-12 0,-11 11,-11 1,11-12,0 0,11-11,12 0,-11 23,22-12,24-13,-1 2,12 0,-11-12,33 11</inkml:trace>
  <inkml:trace contextRef="#ctx0" brushRef="#br0" timeOffset="229551.426">18192 8988,'-12'-57,"12"57,0 0,0 0,0 0,12 34,-12 116,-12-34,-23-1,12-33,11 21,-11-68,0 0,12-1,11-11,11-23,1-12</inkml:trace>
  <inkml:trace contextRef="#ctx0" brushRef="#br0" timeOffset="230002.8061">18019 9023,'11'-12,"-11"12,12-11,45-12,36-1,-25 13,-22 11,-11 0,22 23,-34-11,-12 11,-11 12,-34 11,-23 11,-24 1,35-11,12-12,11-13,11-10,12-1,24 1,44 23,13-1,-1 12,-34-23,11 0,-22-11,-1 0,58 22</inkml:trace>
  <inkml:trace contextRef="#ctx0" brushRef="#br0" timeOffset="230742.2473">18971 9462,'-11'0,"11"0,0-12,0 1,0 0,11-1,12-11,23 0,12-1,0 24,-35 12,0 23,-23 22,-12 1,-11-12,0-11,0-1,11-11,1 1,11-1,11 0,1-11,23 11,11-11,11-1,69-22</inkml:trace>
  <inkml:trace contextRef="#ctx0" brushRef="#br0" timeOffset="234609.7372">13105 10859,'0'-45,"0"22,0-1,0 1,0 11,0 1,0-1,0 1,0 11,0 0,0 0,-23 69,-23 81,23 35,12-46,-12 11,11 35,1 23,11-70,11 47,1 23,-1-23,1-81,22 11,-11-11,11 46,-22-92,22 92,-22-103,-1-13,1-11,11-11,45-24</inkml:trace>
  <inkml:trace contextRef="#ctx0" brushRef="#br0" timeOffset="235222.1504">13139 10791,'0'-70,"0"70,0 0,0 0,0 0,0 0,23 0,35 11,10 1,1-12,12 0,23-12,-1 36,-46 11</inkml:trace>
  <inkml:trace contextRef="#ctx0" brushRef="#br0" timeOffset="237672.1316">14368 12419,'-11'-12,"11"12,-12 0,-11 0,-12 0,-11 0,-57 46,46 24,-58 115,69-81,23 22,12-67,22-13,12 0,12-23,22-12,12-11,22-46,47-34,-80 33,34-22,-46-12,-23 11,-12-10,-11 22,-11 23,-12 13,-11-1,-35 11,0 24,45-1,24-11,24 12</inkml:trace>
  <inkml:trace contextRef="#ctx0" brushRef="#br0" timeOffset="238205.2231">16400 12362,'0'0,"0"0,0 0,0 10,0 13,35 94,-35-37,0-22,11 22,24 2</inkml:trace>
  <inkml:trace contextRef="#ctx0" brushRef="#br0" timeOffset="239384.0097">18547 12477,'0'0,"0"0,-11-12,-1 0,12-11,12-23,11 24,22-13,1 11,-11 24,-12 24,11 91,-45 23,-12-56,-12-14,12-10,0-23,12 0,11-12,0 0,23-12,34 1,46-12,12-12,-12 1</inkml:trace>
  <inkml:trace contextRef="#ctx0" brushRef="#br0" timeOffset="240360.1482">19017 10409,'0'0,"0"0,0 0,12 0,80 0,-11-11,-12 11,-12 0,0 11,47 36,-36-2,-10 25,11 68,-1 94,-79-2,11 36,23-35,-35 0,24 58,11-150,11 103,-11 1,12-70,-13-35,-22 70,-11-161,0-2,-1-10,-11 0,-34-12,-12 1,-23-24,35-12,45 24</inkml:trace>
  <inkml:trace contextRef="#ctx0" brushRef="#br0" timeOffset="244823.1549">14184 10941,'-34'-24,"34"24,0 0,0 0,0 0,0 0,0 0,0 0,0 0,0 0,-12 35,-11 34,0 24,12-24,-1-11,1 0,11-23,0-2,0-9,0-1,11 0,24 0</inkml:trace>
  <inkml:trace contextRef="#ctx0" brushRef="#br0" timeOffset="251584.8033">16446 10987,'-23'-35,"23"35,0-11,0-1,0 0,-11 1,-1-1,1 1,-1-1,-11 0,-22 12,-24 35,33 0,-32 23,33-12,24 23,22-11,1 11,-1-23,24 1,-12-13,22-11,25 0,-13-23,-11-11,12-1,-24-11,12-11,0-24,-12 11,-11 1,-11 12,-1-1,-11 12,-11 0,-1 11,-22-11,-12 0,12 12,-1-1,12 1,23 11,0 0</inkml:trace>
  <inkml:trace contextRef="#ctx0" brushRef="#br0" timeOffset="256600.9437">18203 10836,'-23'-34,"23"34,0 0,0 0,0 0,-23-23,11 0,12-1,12 1,0 0,-1 11,23-10,1 10,-1 12,1 12,-24 10,12 13,-23 0,-11 12,-12-2,-12 13,24-23,11-12,0 0,11-11,1-1,-1 0,12 13,-11-13,-1 12,24 81,-47-46,-11-12,-23 1,-11-2,22-21,13-13,22 1</inkml:trace>
  <inkml:trace contextRef="#ctx0" brushRef="#br0" timeOffset="257404.1089">17399 10548,'0'0,"0"0,0 0,0 0,0 0,0 0,0 0,0 0,12 0,-1 23,46 115</inkml:trace>
  <inkml:trace contextRef="#ctx0" brushRef="#br0" timeOffset="257716.5088">17479 11044,'-34'0,"34"0,0 0,0 0,0 0,0 0,0 0,12 0,-1 12,0-1</inkml:trace>
  <inkml:trace contextRef="#ctx0" brushRef="#br0" timeOffset="257983.3956">17548 11587,'-46'12,"46"-12,0 0,0 11,0-11,0 12,0 0,0-12,0 0</inkml:trace>
  <inkml:trace contextRef="#ctx0" brushRef="#br0" timeOffset="258202.0231">17560 11992,'-12'23,"12"-23,0 12,0-2,0 2,12 23</inkml:trace>
  <inkml:trace contextRef="#ctx0" brushRef="#br0" timeOffset="258417.8549">17502 12580,'-23'35,"23"-23,0-1,0 1,12 0,-1-1,12 24</inkml:trace>
  <inkml:trace contextRef="#ctx0" brushRef="#br0" timeOffset="258630.9863">17617 13089,'-23'104,"23"-92,0-1,0-11,35 0</inkml:trace>
  <inkml:trace contextRef="#ctx0" brushRef="#br0" timeOffset="262289.6684">13714 13863,'-12'-12,"12"12,0 0,0 0,0 0,0 0,0 0,12 12,-1 11,24 23,-1 0,23 24,-22-25,11-10,-12 0,0 0,1-12,-12 0,0 11,34 1,-45-35</inkml:trace>
  <inkml:trace contextRef="#ctx0" brushRef="#br0" timeOffset="262675.1436">14150 13920,'0'-11,"0"11,0 0,0 0,0 0,-12 0,1 11,-12 12,-58 58,24-12,11-11,0 0,12-11,11-2,0 2,23-1,11-23,-11-23</inkml:trace>
  <inkml:trace contextRef="#ctx0" brushRef="#br0" timeOffset="262981.0564">14380 14244,'0'0,"0"0,0 0,0 12,0 10,-12 36,12-11,0 45,0-46,0 12,0-12,-11 0</inkml:trace>
  <inkml:trace contextRef="#ctx0" brushRef="#br0" timeOffset="263404.544">14781 13978,'0'0,"0"0,12 0,11 0,45-12,1 1,0-1,-12 12,12 12,0 11</inkml:trace>
  <inkml:trace contextRef="#ctx0" brushRef="#br0" timeOffset="263679.7929">14896 14267,'-46'-23,"46"23,0 0,12 0,10 0,24 0,12 0,-12 0,34-11,12 11,58 23</inkml:trace>
  <inkml:trace contextRef="#ctx0" brushRef="#br0" timeOffset="264567.9575">15849 13747,'-23'0,"23"0,0 0,0 0,0 0,11-11,24-12,22 0,-11 11,-12 12,1 12,-24-1,1 1,-12-1,0 23,-12 13,1-12,-1 11,1 0,11-23,11 12,12 11,12-11,-12-13,0 13,-23 12,-23 11,-23-1,-34 12,22-22,24-13,22-11,24-11</inkml:trace>
  <inkml:trace contextRef="#ctx0" brushRef="#br0" timeOffset="265364.3185">17330 14359,'-138'-11,"138"11,0 11,-12 13,1-1,-1 11,12 12,-23-34</inkml:trace>
  <inkml:trace contextRef="#ctx0" brushRef="#br0" timeOffset="266317.4918">18192 13805,'-47'-35,"47"35,0 0,0 0,0 35,24 23,10 22,23 1,12-12,0 1,-23-24,0 1,-12-13,12 1,0-12,-12-23</inkml:trace>
  <inkml:trace contextRef="#ctx0" brushRef="#br0" timeOffset="266576.6386">18547 13874,'0'0,"0"0,-11 12,-24 34,-22 35,-35-1,0-10,35 0,23-36,22 0,12-22</inkml:trace>
  <inkml:trace contextRef="#ctx0" brushRef="#br0" timeOffset="267156.7075">18742 14256,'-34'-23,"34"23,0 0,11 11,24 1,10-1,13 12,-24 0,-11 23,-11 1,-12 22,0-35,0 1,0-11,0-1,0-1,0-10,11-1,1 1,10-1,36-22,-12-69</inkml:trace>
  <inkml:trace contextRef="#ctx0" brushRef="#br0" timeOffset="267536.4721">19397 14151,'0'12,"0"-12,0 0,0 0,11 0,12 0,0 0,23 0,11 12,-11-1</inkml:trace>
  <inkml:trace contextRef="#ctx0" brushRef="#br0" timeOffset="267772.3975">19305 14451,'0'-11,"0"11,0 0,11 11,12 1,12-12,11 0,80-23</inkml:trace>
  <inkml:trace contextRef="#ctx0" brushRef="#br0" timeOffset="268770.4775">20074 13966,'0'0,"0"0,0 0,12 0,34-11,0-12,22 0,-22 23,0 11,-23 24,-11 34,-35 23,-35 1,1-24,23-22,-1-1,24-23,-1-11,24 33,57 2,103-12,-35-47,-45 0,57-22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2:02:59.84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1783 2354,'-52'-26,"52"13,0 0,0 0,0 0,0 0,0-26,13-12,39 12,65-26,-52 39,1 13,-14 1,-13 12,-13 12,0 14,-13 26,-26 0,-13 0,-13 25,0-12,0-14,26 1,13-39,13 13,13 0,39 0,0 13,-13-14,-26 1,13 13,-26 0,-39 38,-39-12,-39 26,-92-1,92-25,-52 25,78-38,26-26,39 0,39-39</inkml:trace>
  <inkml:trace contextRef="#ctx0" brushRef="#br0" timeOffset="546.6324">2759 2354,'-39'-26,"39"13,-13 13,13-13,0 13,0 0,0 0,13 13,91 39,-39-1,52 40,-12-1,-27 1,-13 0,0-27,0 40,-26-40,0 40,-26-65,0-14,-13-12,0-13,0 0,0-13</inkml:trace>
  <inkml:trace contextRef="#ctx0" brushRef="#br0" timeOffset="851.1184">3566 2302,'-13'0,"13"0,0 0,0 0,0 0,-13 0,-39 65,-91 155,65-130,-39 91,38-103,1 25,26-38,13 0,13-27,26 1</inkml:trace>
  <inkml:trace contextRef="#ctx0" brushRef="#br0" timeOffset="1163.58">4021 3039,'0'-26,"0"26,0 0,0 13,26 65,-13 51,-26 52,0-64,0-40,26 27,13-40</inkml:trace>
  <inkml:trace contextRef="#ctx0" brushRef="#br0" timeOffset="1555.2155">5271 2418,'0'0,"0"0,13 52,13 77,0 117,-26-104,13 27,-13-53,0-38,0 25,13-51,-13 0</inkml:trace>
  <inkml:trace contextRef="#ctx0" brushRef="#br0" timeOffset="1914.8659">4997 2923,'0'-91,"0"91,0 0,0 0,0 0,39 0,65 26,40-26,-53-13,0 0,-13 0,-13 0,-13 13,-13-13,26 26</inkml:trace>
  <inkml:trace contextRef="#ctx0" brushRef="#br0" timeOffset="8993.4792">6559 2483,'-13'-13,"13"13,0-13,0 0,0 0,0 0,13-12,52-27,13 13,-13 13,-13 13,-13 13,0 0,-13 13,0 52,-26 25,-26 1,-13-26,0-1,-26 27,13-40,13 1,13-13,0-26,0 0,13 0,0 0,0-13,0 0,13 0,0 13,13-13,39 26,39-14,-13 1,-26 0,0 0,0 0,13 0,-39 0,0 0,-13-13,0 0,13 13,-13-13</inkml:trace>
  <inkml:trace contextRef="#ctx0" brushRef="#br0" timeOffset="9588.2878">7391 2276,'-39'0,"39"0,0 0,26 0,13 13,40 39,12 38,26 40,-26-53,13 1,-39-26,13-1,-39-12,13 13,-26-26,0 0,26-1,-26-12,65 13</inkml:trace>
  <inkml:trace contextRef="#ctx0" brushRef="#br0" timeOffset="9935.5638">8094 2263,'-13'0,"13"0,0 0,-13 13,-26 52,-39 77,-26 0,39-51,13-26,13-1,0 14,13-39,0 12,13-12,26-13</inkml:trace>
  <inkml:trace contextRef="#ctx0" brushRef="#br0" timeOffset="10716.5656">8458 2755,'-13'-26,"13"26,0 0,13-13,13 0,40 0,25 0,-13 0,-26 13,-13 13,-13 26,13 90,-39-12,-39 12,0-64,0 12,-13 27,26-66,13-12,0-13,13 0,13 0,26-13,52 0,0-26,0-13,0 14,-13-1,65 13,-104-13</inkml:trace>
  <inkml:trace contextRef="#ctx0" brushRef="#br0" timeOffset="11136.7243">9877 2405,'-13'0,"13"0,0 0,0 0,13-12,39-1,52 0,-39 0,0 13,-13 0,39 0,-13 13,-13 0</inkml:trace>
  <inkml:trace contextRef="#ctx0" brushRef="#br0" timeOffset="11433.5031">9864 2781,'13'0,"13"0,26 0,26 12,13-12,-13 0,0 0,-13-12,39-14,104-13</inkml:trace>
  <inkml:trace contextRef="#ctx0" brushRef="#br0" timeOffset="24409.8351">11855 1617,'-13'-39,"13"39,13-13,-13 13,13 65,-26 103,-39 77,12-76,1 12,13-91,-13 78,26-103,-13 12,0-25,0 0,13-13,0-13,13-13,0-1,13 14,0-26</inkml:trace>
  <inkml:trace contextRef="#ctx0" brushRef="#br0" timeOffset="25161.6544">12531 1992,'0'-13,"0"13,0 0,0 0,0 0,0 0,-39 51,-39 118,26-1,13-91,13 66,26-92,13 14,13-13,13-14,0-12,39 13,-13-26,26-39,0-26,-26 1,1-1,-14 0,13-25,-13-1,-13-38,-26 51,-26-51,0 64,-26 0,-26-12,-26 12,12 13,27 26,-13 26,13 39,-39 155</inkml:trace>
  <inkml:trace contextRef="#ctx0" brushRef="#br0" timeOffset="35638.4661">2460 4876,'-26'-26,"0"39,0-13,13 0,0 0,0-13,0-13,-13-26,26 0,13-25,13-1,39-12,0 25,39-13,-39 40,0 12,0 26,-26 0,0 26,13 38,-26 14,-26 38,-26 27,-13-14,-39 13,0-25,-39 12,26 13,-13-25,39-53,13-25,-26 13,39-39,13 0,13-13,13 0,0-13,39-13,65 0,-39 0,52 13,0 0,-13 13,-39 0,65 13,-65-13,-13 0,-13 13,-13 0,-13 0,13 13,14 0</inkml:trace>
  <inkml:trace contextRef="#ctx0" brushRef="#br0" timeOffset="37188.1723">3683 4514,'-13'0,"13"0,0 0,0 0,0 0,0 12,26 27,26 52,13 12,52 27,-39-27,-13-38,-13-1,-13-12,1 13,-14-39,0 38,-26-51,13 0,13 0,-26-13</inkml:trace>
  <inkml:trace contextRef="#ctx0" brushRef="#br0" timeOffset="37534.739">4412 4565,'-52'-51,"52"51,0 0,0 0,-13 0,-13 12,-52 53,-40 64,-25 78,65-103,-26 12,39-38,13-13,26-14,0-12,13 0,26-13</inkml:trace>
  <inkml:trace contextRef="#ctx0" brushRef="#br0" timeOffset="38823.6349">4932 5070,'-13'0,"13"0,0 0,-13 64,-13 66,13 12,0 0,13-51,-13-14,13-12,-13-13,26 12,0-25,0-13</inkml:trace>
  <inkml:trace contextRef="#ctx0" brushRef="#br0" timeOffset="39278.3319">5947 4526,'0'13,"0"-13,0 26,0 91,0 25,13 104,-13-117,0-13,0-12,-13-14,13-12,-13-13,26 12,0-51</inkml:trace>
  <inkml:trace contextRef="#ctx0" brushRef="#br0" timeOffset="39662.8067">5830 5173,'0'-129,"0"129,0 0,0 0,0 0,0 0,0 0,0-13,39 0,52-13,0 26,-26 0,0 0,-39 0,0 0,0 13,13 26,-13 25</inkml:trace>
  <inkml:trace contextRef="#ctx0" brushRef="#br0" timeOffset="41731.559">5687 5212,'-26'-104,"26"104,-13 0,0 0,13 0,0 0,0 0,0 0,0-12,0-1,26 0,39 0,13 0,26-13,0 13,-39 0,-13 13,0 0,-13 0,0 0,-13 0,13 0,-12 0,-14 0,0 0,-13 0,0 0,0 0,0 0,0 0,13 0,0 13,26 26</inkml:trace>
  <inkml:trace contextRef="#ctx0" brushRef="#br0" timeOffset="45572.9229">8146 4462,'-26'-13,"26"13,0 0,0 0,0 0,-26 13,-39 51,-39 40,0-26,39-27,13-12,-117 103,130-103,0-13,26-13,-1-13,14 0,0 13,53 13,64 0,13-39,13 13,-52 0,-13 0,0 13,-13 0,-13-13,0-13,-26 0,0 0,0-13,0 0,13-39,-13 1</inkml:trace>
  <inkml:trace contextRef="#ctx0" brushRef="#br0" timeOffset="45842.8527">8458 4591,'-91'-52,"91"52,0 0,-13 39,-26 78,13 12,-26 78,39-78,-13 1,13-27,-13-12,13-27,0-12,0-26,26-13</inkml:trace>
  <inkml:trace contextRef="#ctx0" brushRef="#br0" timeOffset="46193.3101">8641 4759,'-13'-51,"13"51,26 12,65 92,13 12,0 65,-39-77,0-1,-13-12,-13-26,-13-14,13 1,-26-39,13 0,0-26,-13-26</inkml:trace>
  <inkml:trace contextRef="#ctx0" brushRef="#br0" timeOffset="46521.3142">9421 4591,'-39'-52,"39"52,0 0,0 0,-39 39,-39 78,26-27,-182 324,195-349,-13 38,0-12,-13-1,26-38,0-26,13 0,13-13,13-13,26-13</inkml:trace>
  <inkml:trace contextRef="#ctx0" brushRef="#br0" timeOffset="47154.1735">9564 5367,'-13'-13,"13"13,0 0,0 0,0 0,26-26,40 0,12 1,-39 12,13 13,-26 13,0 12,0 79,-39 12,0-51,-13-13,-13 38,13-25,13-39,0-13,0 0,13 0,13-1,13 1,39 0,0-13,26-13,13-12,-13-14</inkml:trace>
  <inkml:trace contextRef="#ctx0" brushRef="#br0" timeOffset="47580.1165">10670 4785,'-91'0,"91"0,0 0,0 0,13 0,26 0,27 0,38 0,-39 0,0 0,-13 13,26 0,-26 0,0 0,0 13</inkml:trace>
  <inkml:trace contextRef="#ctx0" brushRef="#br0" timeOffset="47905.7962">10736 5277,'13'0,"-13"0,0 0,26 0,39 0,26 0,39 0,-52-13,0 0,-26 13,0-13,78 39,-91-13</inkml:trace>
  <inkml:trace contextRef="#ctx0" brushRef="#br0" timeOffset="51362.9851">12505 4462,'13'-142,"-13"142,0 0,0 0,0 0,0 12,0 66,-13 168,0-39,13-39,-13-26,0-38,0 12,13-77,0 13,0-40,0-12</inkml:trace>
  <inkml:trace contextRef="#ctx0" brushRef="#br0" timeOffset="53317.1802">13078 4630,'0'-13,"0"13,0 0,0 0,0 0,0-13,39-13,13-13,0 26,78-25,-65 38,-13 13,-13 12,0 40,-13 26,-39 12,-13 1,-26 64,26-117,-13 1,26-26,0 0,0-13,13-13,0 0,0 13,26 0,39 13,13-1,-13 1,13-13,13 0,-26-13,-13 0,40 13</inkml:trace>
  <inkml:trace contextRef="#ctx0" brushRef="#br0" timeOffset="124296.8311">1133 6906,'-26'-52,"26"52,0 0,0 0,0 0,0 0,-13 13,-13 52,-13 103,13-64,0 38,-13 39,-1-39,40 65,-13 26,0 13,26-1,13-38,1 39,-14-91,52 13,13-38,-13-40,0 1,0-1,0-25,0-26,-26-26,26-39,104-26,-143 26</inkml:trace>
  <inkml:trace contextRef="#ctx0" brushRef="#br0" timeOffset="124811.2297">1172 6841,'-13'-51,"13"51,0 0,0 0,13 0,13 0,13 0,39 0,-26 13,0-13,0 0,0 13,-13 0,91 38</inkml:trace>
  <inkml:trace contextRef="#ctx0" brushRef="#br0" timeOffset="126400.559">2018 7359,'-13'-13,"13"13,0 0,0-13,13-13,0-13,26 0,39-25,26 25,-52 13,-13 26,0 0,-13 13,-26-13,0 13,0 13,-13 13,0-1,0-12,13 0,13 0,13 0,26 13,0-1,-13-12,-13 0,-13 0,-26 0,-26 64,-39-25,-26 0,0-13,26-1,13-12,13 39,0 51</inkml:trace>
  <inkml:trace contextRef="#ctx0" brushRef="#br0" timeOffset="128280.9911">4945 7268,'-26'-13,"26"13,0 0,0-26,13 1,13-1,13 0,26 0,-13 13,0 13,-26 13,0 52,-26 12,-13 1,-13-39,-13-1,-26 14,-26-13,52-13,26-26,0 0,13 0,52 13,65 13,0-13,-38-1,-27 1,13 0,0-13,26 26,-65-39</inkml:trace>
  <inkml:trace contextRef="#ctx0" brushRef="#br0" timeOffset="129749.4594">7795 6906,'-39'-52,"39"52,0 0,0 0,0 26,-26 65,-52 142,0-65,26-65,13-12,0-14,39-12,0-52</inkml:trace>
  <inkml:trace contextRef="#ctx0" brushRef="#br0" timeOffset="130353.9194">8315 7048,'0'0,"0"0,0 0,0 0,-13 13,-78 91,13 25,26-13,39-51,0 26,39-53,0-12,65 0,-13-39,-13-26,0-12,26-53,-25 14,-14-1,-39 27,-26-14,-13 13,-13 1,-53 12,1 26,26 39,39 0</inkml:trace>
  <inkml:trace contextRef="#ctx0" brushRef="#br0" timeOffset="131622.2396">2070 9040,'-26'-13,"13"0,13-26,0 1,13-14,26-26,13-12,13 38,0 0,0 13,-13 27,-13 24,-13 27,-13 52,-26-1,-52 27,13-27,0-12,13-14,0-12,39-39,0 0,65 0,39 0,0-13,13 0,-52 0,-13 0,0 0,65 52,-39-26</inkml:trace>
  <inkml:trace contextRef="#ctx0" brushRef="#br0" timeOffset="132988.2573">5192 8562,'0'-13,"0"13,0 0,-26 51,-13 14,-26 13,-13-14,-13 1,39-26,13-13,13-14,13-12,13 13,0-13,65 26,39-13,0 13,-26-26,0 13,-13 0,-12-13,-27 0,13 0,-13 0,0-13,39 13,-39-13,-13 0,0 0,0 0,0 0,0 0,0-90,-13 90,0 13,-13 0,0 13,-13 52,-26 38,13-12,13-27,0-12,13-13,0-26,0 13,52-1</inkml:trace>
  <inkml:trace contextRef="#ctx0" brushRef="#br0" timeOffset="133513.5612">7691 8471,'-78'-13,"78"13,0 26,26 77,-39 14,-26 38,13-90,-26 25,26-25,0-1,39-25</inkml:trace>
  <inkml:trace contextRef="#ctx0" brushRef="#br0" timeOffset="134014.5393">8159 8484,'13'-13,"0"13,39 0,13 0,-39 13,0 0,-13 26,-13 38,-39 1,-26-1,13-25,0 26,26-39,0-14,13-12,13 13,0 0,13-13,13 13,13-13,13 0,13-26,78 26,-117-26</inkml:trace>
  <inkml:trace contextRef="#ctx0" brushRef="#br0" timeOffset="134816.0906">8823 6751,'-26'-13,"26"13,0 0,0 0,104-26,0 0,13-13,-26 27,0-1,-26 13,0 13,-13 12,13 53,14 51,-40 14,-13 128,-26-25,-13 51,-26 27,52-53,-26-64,39 26,-26-65,0 13,-26 0,13-64,-13-14,-1-38,1-14,0-12,-26 0,-39-26,13-26,39 13</inkml:trace>
  <inkml:trace contextRef="#ctx0" brushRef="#br0" timeOffset="135459.6561">6533 6829,'0'-52,"0"52,0 0,0 0,0 0,0 0,0 0,0 0,0 13</inkml:trace>
  <inkml:trace contextRef="#ctx0" brushRef="#br0" timeOffset="135664.3523">6546 7385,'-13'0,"13"0,0 0,0 0,13 13,-13 51,13-25</inkml:trace>
  <inkml:trace contextRef="#ctx0" brushRef="#br0" timeOffset="135815.3757">6819 7889,'-13'0,"13"0,13 65</inkml:trace>
  <inkml:trace contextRef="#ctx0" brushRef="#br0" timeOffset="136082.2681">6689 8639,'-13'13,"13"0,13 26,0 51,-39 65,26-129,13-13,13 0,-26-13,0 13,0 0,26 26</inkml:trace>
  <inkml:trace contextRef="#ctx0" brushRef="#br0" timeOffset="142751.2362">1367 11264,'0'-38,"0"-1,0 13,0 0,-13 0,13 0,-13 1,13-1,-13 0,0 0,13 13,0 0,0 0,0 13,0 0,0 0,0 0,0 65,-13 51,0 78,26 130,-13-221,0 104,0 90,26 40,-13-79,-26 40,0-91,26 0,13-52,0 0,13-26,-13-38,0-39,0-27,26 1,0-39,13-51,26-40,0-64,-52 52</inkml:trace>
  <inkml:trace contextRef="#ctx0" brushRef="#br0" timeOffset="143243.8907">1289 11239,'-13'-104,"13"104,0 0,0 0,0 0,26-13,39 0,52-13,-52 1,0 12,-26 13,13 13,13 38,0 14</inkml:trace>
  <inkml:trace contextRef="#ctx0" brushRef="#br0" timeOffset="144296.5991">2499 11342,'-104'-52,"104"52,0 0,0 0,0 0,0 0,0-13,0 0,13-12,13-1,13 0,26 0,-26 26,0 0,-13 13,0 26,-13 25,-26 40,-26-27,-26 40,13-52,0-14,0-12,13 0,13-13,13-13,13-13,0 0,13 13,26-13,26 0,13 0,-13 0,-13 0,0 0,-26 0,13 0,0 0,-26 0</inkml:trace>
  <inkml:trace contextRef="#ctx0" brushRef="#br0" timeOffset="145539.7479">5101 10851,'78'51,"-91"-38,0 52,-13 0,-13-14,0 1,-13 0,-26 0,26-14,13-12,13-13,13-13,13 13,26 0,39 0,52 0,-39-13,0 0,0 0,-25 0,-1 0,-13 0,-13 0,0 0,0 0,0-13,26 0,-26 13,-13-13,13 0,-13 0,13 0,-13-13,39-103,-52 77,0 39,0 0,0 13,0 0,0 13,-13 39,-26 77,13 40,0-53,13-38,0-14,0 1,0-26,0-13,13-1,0 14</inkml:trace>
  <inkml:trace contextRef="#ctx0" brushRef="#br0" timeOffset="146402.5136">8302 10812,'0'0,"0"0,0 0,0 0,0 13,-13 64,-39 79,13-27,13-26,0-12,13-39,0-14,0 1,26-13</inkml:trace>
  <inkml:trace contextRef="#ctx0" brushRef="#br0" timeOffset="146933.759">8537 10954,'0'0,"0"0,26-13,52 0,0-13,13-12,-26 25,0 13,-26 13,-13 25,0 40,-26 0,-26-14,-26 1,-13 12,0 14,0-13,-13 12,65-51,13-13,0-13,39-13,52-13,-13-26,26 0,13 13</inkml:trace>
  <inkml:trace contextRef="#ctx0" brushRef="#br0" timeOffset="147702.6317">9525 10657,'0'0,"0"0,13 0,39 0,14 0,-1-13,0 13,0 13,0 0,-13 25,39 66,-26-14,-13 66,-26 12,0 77,0-12,-13-65,-26 169,26-105,-13-38,0 104,26-91,-13-13,26 13,0-39,-26-52,0 39,13 1,-13-105,-13-12,0-13,0 0,-26-13,-26 0,-39 0,-13-13,13-13,65 26</inkml:trace>
  <inkml:trace contextRef="#ctx0" brushRef="#br0" timeOffset="149107.8333">2252 12803,'-13'0,"13"0,0 0,0-12,13-1,13-13,39-13,0 13,0 0,0 13,0 13,-39 0,-13 0,-13 13,0 13,0 13,-13 0,0-1,0 1,13 13,26-13,13 0,13-1,52 27,-65-39,-26-13,-13 0,0 26,-26-1,-26 27,-39 0,13-14,13 1,13-26,39 26,13-26</inkml:trace>
  <inkml:trace contextRef="#ctx0" brushRef="#br0" timeOffset="150335.5287">5140 12959,'0'-13,"0"13,0 0,0-26,13-26,13 0,26 14,40-27,-14 26,0 26,-13 13,-26 13,-13 26,-13 13,-26 64,-26-25,-39 25,13-51,-13 12,26-25,26-13,12-26,1 0,13 13,13-14,40 1,25-13,0 0,13-13,0 13,-13 0,0 0,0 52</inkml:trace>
  <inkml:trace contextRef="#ctx0" brushRef="#br0" timeOffset="151087.2459">8563 12687,'-53'-116,"53"116,0 0,0 0,0 13,0 25,-39 79,-13 51,13-78,0-12,13 13,0-27,13-25,0-13,26 0</inkml:trace>
  <inkml:trace contextRef="#ctx0" brushRef="#br0" timeOffset="151526.4603">9096 12920,'-117'13,"104"0,0 51,13 14,0 13,13-27,0 1,0-39,13-13,26-13,0-13,13-26,0 0,0-13,-13-12,-13-1,-26-25,-13 38,-26 13,0 13,0 0,0 0,-13 1,26 25</inkml:trace>
  <inkml:trace contextRef="#ctx0" brushRef="#br0" timeOffset="152754.2613">7027 10644,'0'0,"0"0,0 0,0 0,0 13,13 38,-13-12</inkml:trace>
  <inkml:trace contextRef="#ctx0" brushRef="#br0" timeOffset="152967.7221">7014 11484,'-26'-13,"26"13,0 0,0 0,0 26,0 39,0-39</inkml:trace>
  <inkml:trace contextRef="#ctx0" brushRef="#br0" timeOffset="153162.4301">7001 12105,'-78'26,"78"-26,0 0,0 26,13 13,26 38,-26-64</inkml:trace>
  <inkml:trace contextRef="#ctx0" brushRef="#br0" timeOffset="153362.3524">7248 13230,'-26'-13,"26"13,0 13,0 13,26 39,-39 25</inkml:trace>
  <inkml:trace contextRef="#ctx0" brushRef="#br0" timeOffset="153474.7419">7235 13760,'-52'65,"39"-52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13T02:28:38.74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2187 3867,'0'-13,"0"13,-13 0,-13 26,-26 51,-79 92,66-105,13 1,26-39,26 0,26-1,39 14,13 13,27 26,-40-1,-13-25,-26 0,0-1,-26 1,-26 0,-13 25,0-25,0-26,13-13,0 0,13 0</inkml:trace>
  <inkml:trace contextRef="#ctx0" brushRef="#br0" timeOffset="328.1509">2070 4164,'-26'-90,"26"90,0 0,0 0,0 0,52 13,13-13,52 0,-39 0,52 13,-13 13,13-26,-13 38</inkml:trace>
  <inkml:trace contextRef="#ctx0" brushRef="#br0" timeOffset="982.6441">3215 4371,'-13'-13,"0"0,0 13,13 0,0 0,13 26,26 52,52 64,-26-38,-13-53,52 79,-65-79,0 1,0-13,13 13,78 38</inkml:trace>
  <inkml:trace contextRef="#ctx0" brushRef="#br0" timeOffset="1262.039">3813 4281,'-26'13,"-26"25,-39 40,-26 26,-39 38,78-65,-52 66,51-27,40-38,13-40,39 1,66 26</inkml:trace>
  <inkml:trace contextRef="#ctx0" brushRef="#br0" timeOffset="1511.9611">4204 4811,'0'0,"0"26,26 51,0 27,-13-26,0 12,0 39,0-77</inkml:trace>
  <inkml:trace contextRef="#ctx0" brushRef="#br0" timeOffset="1952.2975">5231 4449,'0'13,"0"-13,0 0,0 26,26 77,1 26,12 40,-13 12,-13-52,-13-38,13-1,26-51,-13-39</inkml:trace>
  <inkml:trace contextRef="#ctx0" brushRef="#br0" timeOffset="2257.1174">4997 4811,'-13'0,"13"0,0 0,0 0,0 0,13 0,130 39,-39-26,1 13,-14-13,13 25,0-25,26 39</inkml:trace>
  <inkml:trace contextRef="#ctx0" brushRef="#br0" timeOffset="5691.7769">7079 4501,'-26'-169,"26"169,0 0,0 0,0 0,0 0,0 0,-13 13,-52 91,-26 12,26-51,13-13,13-14,0-12,13 0,13-13,13-13,0 0,0 0,0 0,65 26,26-26,13 0,39-13,-65 13,-13 0,-26 0,-13 0,78 26,-65-26,27-13,12-26,-52 13</inkml:trace>
  <inkml:trace contextRef="#ctx0" brushRef="#br0" timeOffset="5940.2946">7652 4514,'-78'-52,"78"52,0 0,-13 39,0 51,0 27,0-1,-26 91,26-117,-13-12,12-26,1-13,13-14,13-12</inkml:trace>
  <inkml:trace contextRef="#ctx0" brushRef="#br0" timeOffset="7108.6719">8029 4604,'-13'-78,"13"78,0 0,0 0,39 39,39 52,39 38,26 39,-52-64,1-1,-27-38,-13-13,-13-1,26-12,0-13,-26-39</inkml:trace>
  <inkml:trace contextRef="#ctx0" brushRef="#br0" timeOffset="7374.2104">8784 4604,'-13'0,"0"0,-13 13,-26 39,-39 25,-27 91,40-51,-13-1,39-25,13-39,39 12,91-25</inkml:trace>
  <inkml:trace contextRef="#ctx0" brushRef="#br0" timeOffset="7850.6824">9005 5238,'0'0,"0"0,0 0,13-13,13 0,0 13,13 13,0 13,0 25,-26 27,-13-13,0-26,-13-1,13 14,0-26,13 0,13 0,52-1,13-12,-13-26,0 1,-25-40</inkml:trace>
  <inkml:trace contextRef="#ctx0" brushRef="#br0" timeOffset="8452.2062">10124 4811,'-39'-52,"39"52,0 0,0 0,0 0,0 0,26-13,52-13,65 26,-52 0,-26 0,0 13,-13-13,40 26,-66-26</inkml:trace>
  <inkml:trace contextRef="#ctx0" brushRef="#br0" timeOffset="8702.2444">10241 5096,'0'0,"0"0,0 0,13 0,13 0,78 38,-13-25,-13 0,92 26,-131-13</inkml:trace>
  <inkml:trace contextRef="#ctx0" brushRef="#br0" timeOffset="14235.4088">11855 4358,'-13'-13,"13"13,0 0,0-13,0 1,13-14,52-26,13 0,26 26,0 26,-13 0,-26 13,-26 0,-13 13,-13 13,0 13,-26-1,-13 14,0-26,0-13,0 0,13-1,13 14,13-13,13 0,26 13,13 0,65 64,-78-64,-13 0,-13 64,-39-38,-39-14,-39 1,-65 0,52-26,26-13,0 0,39-26,39 13,13 0</inkml:trace>
  <inkml:trace contextRef="#ctx0" brushRef="#br0" timeOffset="14868.4948">13338 4332,'0'0,"0"0,0 0,-13 13,-39 52,-13 0,13-14,13 1,26-39,13 0,13 0,39 26,78 13,-39-14,-13 1,-39-13,-13 0,0 13,-13 12,-26 27,-26-13,-26-14,0-12,0-13,0-13,0-13,52 0,0 13</inkml:trace>
  <inkml:trace contextRef="#ctx0" brushRef="#br0" timeOffset="15225.0818">13637 4449,'0'0,"0"0,0 0,0 0,0-65,13 52,26-13,39 13,26 1,1-1,25-13,26 65,13 25</inkml:trace>
  <inkml:trace contextRef="#ctx0" brushRef="#br0" timeOffset="19896.3825">2694 6854,'-39'-13,"26"1,-13-1,0 0,0 0,13 0,-13-26,0 0,0-13,26-12,13 12,39-13,26 1,39-1,-39 39,-13 26,-13 26,-13 13,0 103,-39-25,-39 12,-39 13,-26 0,-13-38,13-14,13-25,13-13,26-26,26-13,13-13,0 0,13 0,26-13,78-13,39 0,-26 26,-13 0,-39 13,13 13,26-26,-38-13,12 13,-13-13</inkml:trace>
  <inkml:trace contextRef="#ctx0" brushRef="#br0" timeOffset="20300.5897">3371 6389,'0'0,"0"0,0 0,0 0,26 13,39 38,39 53,13 38,-39-38,0-27,-13 1,0 12,-13-38,-13 0,-13-26,26 51,-52-77</inkml:trace>
  <inkml:trace contextRef="#ctx0" brushRef="#br0" timeOffset="20559.4849">4256 6402,'-13'0,"13"0,-13 0,-26 26,-66 64,-12 39,0-12,13-1,39-38,13 12,39-38,26 39</inkml:trace>
  <inkml:trace contextRef="#ctx0" brushRef="#br0" timeOffset="20815.4487">4633 7035,'-13'-77,"13"77,0 26,26 103,-13 13,-26 1,0-40,13 0,26-12,13-65</inkml:trace>
  <inkml:trace contextRef="#ctx0" brushRef="#br0" timeOffset="21176.4885">5947 6363,'0'-13,"0"13,0 13,0 116,13 78,-13-90,0 12,0-13,-13 27,26-14,0-64,13 12,-13-51</inkml:trace>
  <inkml:trace contextRef="#ctx0" brushRef="#br0" timeOffset="21504.0285">5583 6906,'0'0,"0"0,0 0,0 0,26 0,39-13,52 13,-26 13,13 0,-26 0,0 0,0 13,39 0</inkml:trace>
  <inkml:trace contextRef="#ctx0" brushRef="#br0" timeOffset="41939.3252">8576 6647,'-39'-116,"39"116,0 0,0 0,0 0,13 13,39 52,39 38,13 14,-39-40,13 1,-13-27,13 27,-39-26,0-13,0-1,-13-12,0-13,0 0,-13-13</inkml:trace>
  <inkml:trace contextRef="#ctx0" brushRef="#br0" timeOffset="42270.7745">9473 6466,'0'0,"0"0,0 0,-39 26,-39 52,-26 25,-26 27,13-14,13-12,-65 38,91-91,26-12,26-26,0 26,26 13</inkml:trace>
  <inkml:trace contextRef="#ctx0" brushRef="#br0" timeOffset="42897.8787">9499 7113,'-13'-13,"13"13,0 0,0-13,13-13,26 0,27 1,12-14,-13 26,-13 26,-13 26,13 64,-39-12,-26-14,-13 14,-13-27,0-25,13 0,0-13,13-13,13 0,0 0,26 0,39-13,13 0,0-13,52 0,-52 13</inkml:trace>
  <inkml:trace contextRef="#ctx0" brushRef="#br0" timeOffset="43335.2796">10788 6725,'-52'-116,"52"116,0 0,0 0,0 0,0 0,13-13,26 0,39-13,0 13,-26 0,-13 13,0 13,13 13,26 26,26 25</inkml:trace>
  <inkml:trace contextRef="#ctx0" brushRef="#br0" timeOffset="43647.7075">10801 7010,'-26'-39,"26"39,0 0,13 0,13 0,26 0,26-13,26 0,-26 0,0 13,0 0,78 13</inkml:trace>
  <inkml:trace contextRef="#ctx0" brushRef="#br0" timeOffset="63465.7042">456 2949,'-13'-91,"0"78,13 13,0 0,0 0,0 13,13 26,13 64,0 27,-26-27,13 65,-13-103,0 0,13 38,-13-38</inkml:trace>
  <inkml:trace contextRef="#ctx0" brushRef="#br0" timeOffset="63872.6164">951 2548,'-131'77,"131"-77,0 0,0 0,39 52,13 64,1 14,12 77,-39 13,-26-78,-26 26,-65 52,-1-52,-64 39,13-91,-13 27,52-27,13-51,78-52</inkml:trace>
  <inkml:trace contextRef="#ctx0" brushRef="#br0" timeOffset="64591.1968">4555 802,'-52'-26,"52"26,0 0,0 0,0 52,26 116,-26 13,0 155,-26-207,13 91,0 52,0-194,13 64,26-26,52-103</inkml:trace>
  <inkml:trace contextRef="#ctx0" brushRef="#br0" timeOffset="65043.2486">4178 763,'13'-26,"0"13,78 13,182-39,-182 39,78 26,0 39,-39 25,-13-12,-64-26,-14-13,-26 12,-13 27,-92 64,-12-64,-130 12,104-38,0 26,91-52,26-26,26 12,39-24</inkml:trace>
  <inkml:trace contextRef="#ctx0" brushRef="#br0" timeOffset="65671.6656">5999 866,'0'0,"0"0,26 91,13 77,-26 39,-26-26,0 0,-13 0,-13 65,26-168,-13 38,13-51,13-40</inkml:trace>
  <inkml:trace contextRef="#ctx0" brushRef="#br0" timeOffset="66102.9287">5765 1048,'13'-13,"-13"0,117-39,52 13,-52 52,26 39,-64-13,-27 51,-39 1,-39-1,-65 40,-14-1,-25 13,65-77,26-1,39-12,39 0,130 13,40-40,-27-25,39 0,-104-25,26 12,-52 0,-39 13,-39 13</inkml:trace>
  <inkml:trace contextRef="#ctx0" brushRef="#br0" timeOffset="66493.4861">3774 3169,'0'0,"39"0,130-26,157 0,-53-13,91 13,-25 13,12-13,-52 13,-52 0,27 26,-53-26,-91 13,-26 13,0 0,-91 0,0 52</inkml:trace>
  <inkml:trace contextRef="#ctx0" brushRef="#br0" timeOffset="73207.7136">664 9389,'52'91,"-65"-91,0 0,0-13,0 0,0 0,0-26,13 0,0-12,39-27,0 39,13 0,0 14,0 25,1 25,-27 14,13 52,-39-14,-26 27,-53 25,-12-25,13-40,13-12,13-13,13-13,13-13,13 0,0-13,13 12,26 1,26 0,26 13,-13-13,-13 13,-26-13,0 13,13-13,53-13,-53-26</inkml:trace>
  <inkml:trace contextRef="#ctx0" brushRef="#br0" timeOffset="73742.8487">1237 8781,'-13'0,"0"0,0 39,26 90,26 104,26 0,-13-78,52 91,-78-78,-39 13,-39 26,-26-52,-65 13,-26 26,65-116,12 13,66-53,13-25</inkml:trace>
  <inkml:trace contextRef="#ctx0" brushRef="#br0" timeOffset="79421.0577">3917 9570,'0'0,"0"0,0 0,0 0,0 0,-13 13,-52 39,-39 38,0 14,-65 38,65-38,26-27,26-25,13-13,26-26,0 0,13 0,65 0,104-26,-26 0,26-26,-26 26,-26 13,0 0,-39 13,-12-13,-14 0,-26 0,0 0,-13 0,13 13</inkml:trace>
  <inkml:trace contextRef="#ctx0" brushRef="#br0" timeOffset="79717.7934">4256 9790,'-26'0,"26"0,0 0,0 39,0 77,13 91,-39-90,0 12,-14 52,14-52,13 1,0-79,0 1,26 39,0-14</inkml:trace>
  <inkml:trace contextRef="#ctx0" brushRef="#br0" timeOffset="81206.2598">4906 10049,'-39'-78,"39"78,0 0,0 0,0 0,0 0,26 13,52 104,0-1,26 52,-39-77,14 25,-27-13,0-12,0-1,-13-25,-13-26,-13-13,0 0,0-13,0-39</inkml:trace>
  <inkml:trace contextRef="#ctx0" brushRef="#br0" timeOffset="81502.0119">5609 10010,'-13'-26,"13"26,-13 0,0 0,-13 13,-91 116,-39 40,25-14,14-26,0 0,39 1,39-79,26 14,13-26</inkml:trace>
  <inkml:trace contextRef="#ctx0" brushRef="#br0" timeOffset="82809.3237">6194 10734,'-39'-13,"39"13,0 0,0 39,26 77,-26-12,0-14,0 14,13 12,26 14,-26-92</inkml:trace>
  <inkml:trace contextRef="#ctx0" brushRef="#br0" timeOffset="83245.0667">7235 10010,'-26'-52,"26"52,0 0,0 13,26 142,-26-25,0 38,-26 26,26-78,-13 52,13-77,-13-14,13-25,0 13,0-26,-13-39</inkml:trace>
  <inkml:trace contextRef="#ctx0" brushRef="#br0" timeOffset="83541.1119">6806 10553,'-13'13,"13"-13,0 0,13 0,39-26,78-26,52-12,-13 64,-25 0,-1-13,-52 13,-26-13,13 26</inkml:trace>
  <inkml:trace contextRef="#ctx0" brushRef="#br0" timeOffset="84549.534">8445 9506,'0'0,"0"0,13-13,53-13,38 13,-13 0,13 13,0 0,13 52,-39-1,-13 40,-13 64,-65 52,0 0,-13-52,-65 78,39-117,13-12,-13-1,26-38,13-26,0-26,13 13,-26 51</inkml:trace>
  <inkml:trace contextRef="#ctx0" brushRef="#br0" timeOffset="84830.688">8771 10230,'0'0,"0"0,26 0,78-26,26 39,-39 0,-13 0,-13 0,13 0,0 0,13-13,-78 0</inkml:trace>
  <inkml:trace contextRef="#ctx0" brushRef="#br0" timeOffset="85191.2047">9955 9855,'-91'-52,"91"52,0 0,26 26,39 52,65 77,-65-78,26 27,13 25,-26-51,0 12,-39-25,0-13,-13-14,0-12,26-39</inkml:trace>
  <inkml:trace contextRef="#ctx0" brushRef="#br0" timeOffset="85462.3714">10827 9777,'-13'-13,"13"13,-13 0,-26 13,-79 78,-38 38,-39 13,39 14,39-40,-52 78,104-142,13-1,26-12,39-13</inkml:trace>
  <inkml:trace contextRef="#ctx0" brushRef="#br0" timeOffset="88528.3017">11074 10734,'-39'-13,"39"13,0 0,0-13,0 0,0-25,39-14,0 13,39-13,-13 39,0 13,-26 39,0 52,-39 12,-26-12,-13-14,-26 27,13-52,-13-1,26-25,13-13,13 0,0-13,13 0,0 0,39 13,52 13,-13-13,0 0,-26-13,52 13,-13 0,-13-1</inkml:trace>
  <inkml:trace contextRef="#ctx0" brushRef="#br0" timeOffset="89058.9968">12167 9868,'-39'-13,"39"13,0 0,0 0,0-13,13 0,26-13,78 13,-13 13,52 0,-78 0,13 26,-26-26,0 13,27 26,-53-26</inkml:trace>
  <inkml:trace contextRef="#ctx0" brushRef="#br0" timeOffset="89362.8541">12271 10450,'-65'-130,"65"130,0 0,0 0,0 0,26-13,52 1,26-1,0 0,13-13,-13 39,-26 0,27 25,-27 14</inkml:trace>
  <inkml:trace contextRef="#ctx0" brushRef="#br0" timeOffset="91975.0577">14067 9247,'-13'-52,"26"39,0 0,0 0,0 0,26 13,-13 26,39 130,-26 141,-39-194,0 104,-13-90,0 38,13 0,0-103,0 13,0-27,0-12,0-13,0 0,0 0</inkml:trace>
  <inkml:trace contextRef="#ctx0" brushRef="#br0" timeOffset="92541.5574">15095 9260,'0'-26,"0"26,0 0,0 0,0 0,-13 39,-79 116,-25 13,39-77,-13-1,26-12,26-39,13-14,13-12,13-13,0 0,78-13,91-12,-39-1,-12 13,-27 0,39 13,-65 0,0 13,-26-13,-13 0,13 0,-13-13,13 13,-39 0</inkml:trace>
  <inkml:trace contextRef="#ctx0" brushRef="#br0" timeOffset="92823.6536">15654 9247,'0'0,"0"13,-26 142,0 26,-13-26,-39 78,39-78,0-38,13-40,0 1,0-39,13-13,0 12</inkml:trace>
  <inkml:trace contextRef="#ctx0" brushRef="#br0" timeOffset="130386.1917">7574 6234,'-39'-26,"39"26,0 0,-13 0,0 0,0 0,0 0,0 13,-13 0,-1 12,-25 66,-13 12,0 1,0-1,0 1,0 38,39-51,0 77,26-78,0-12,13-1,13-12,0 0,26-1,-13-25,13-13,39 13,-52-26,0-26,13-13,-12 0,-1-13,0-12,-13-14,0-13,-13 27,-13 12,-13 13,-13 0,-52 39,-14 39,-12 0,-13 12,39-12,39 0,26 12,13-38</inkml:trace>
  <inkml:trace contextRef="#ctx0" brushRef="#br0" timeOffset="145271.7092">12154 6311,'0'-13,"-13"13,0 0,13 0,0-13,0 0,0-12,0-1,13 0,0 13,26-13,52 13,-39 13,0 13,0 0,-13 0,-13 0,26 26,-26-14,0 1,-26 26,-26 39,-26-1,13-38,-26 13,13-27,13-12,26-13,0-13,13 0,0 0,13 13,26 0,26 13,-13 13,39 25,-52-38,0 0,-26-13,0 0,-13 13,-13 13,-26-1,-65 40,13-26,13-14,26-25,13 0,13 13,26-13</inkml:trace>
  <inkml:trace contextRef="#ctx0" brushRef="#br0" timeOffset="146050.6863">13494 6027,'-13'-26,"13"26,0 0,0 0,0 0,0 0,-26 26,-26 103,-13 39,-13 0,52-64,0-1,13 27,0-27,26-12,39 38,-13-65,0-12,13 13,13-26,-13-26,39-26,-13-26,0 0,-13-13,0-12,-13-14,-12-25,-27 77,-13 0,-13 13,-66 13,-51 52,-39 25,65-12,13 13,26-1,-13 91</inkml:trace>
  <inkml:trace contextRef="#ctx0" brushRef="#br0" timeOffset="156035.2543">4763 12066,'0'-13,"0"13,0 0,0 0,0 0,0 0,0 13,39 52,26 38,26 27,-26-40,-13-12,26 25,-13-38,-12-13,-1-1,-13-12,0 13,-13-13,-13 0,13-14,-26-25</inkml:trace>
  <inkml:trace contextRef="#ctx0" brushRef="#br0" timeOffset="156514.0859">5609 12118,'-39'-26,"39"26,0 0,0 0,-13 0,-13 0,-52 52,-26 51,-40 65,27-38,39-53,0 1,26-26,13-13,13-1,0 1,13-13,26 0</inkml:trace>
  <inkml:trace contextRef="#ctx0" brushRef="#br0" timeOffset="157815.3186">6181 12700,'-78'-52,"78"52,0 0,0 0,0 0,0 0,0 39,13 129,-39-13,26 14,0-66,-13-12,13-27,26-12</inkml:trace>
  <inkml:trace contextRef="#ctx0" brushRef="#br0" timeOffset="158324.5691">7248 12299,'-26'-13,"26"13,0 0,0 0,13 26,0 39,13 51,-26-12,0 12,0 52,-13-77,13 38,0-51,13-14,0-12,13 13,-39 12</inkml:trace>
  <inkml:trace contextRef="#ctx0" brushRef="#br0" timeOffset="158784.3889">6962 12842,'-78'-26,"78"26,0 0,0 0,0 0,0 0,0 0,13 0,26 0,91 0,-39 0,39-13,-52 13,-26 0,1 0,-27 0,0 0,0 0,-13 13,0 0,52 0,-13 0</inkml:trace>
  <inkml:trace contextRef="#ctx0" brushRef="#br0" timeOffset="160050.0033">9174 12002,'-65'-13,"65"13,0 0,0 0,0 0,-26 38,-52 92,26-40,13-12,26-39,13 0,26-1,39 27,26 13,0-14,0 1,-39-13,-13 25,-26-38,-13 0,-26 0,-13-13,-78 51,26-51,13-13,39-13,26 0,-78-65</inkml:trace>
  <inkml:trace contextRef="#ctx0" brushRef="#br0" timeOffset="160329.9594">8953 12002,'0'0,"13"0,39-13,78-13,-13 13,-13 26,-13 0,-26 13,27 25,25 1</inkml:trace>
  <inkml:trace contextRef="#ctx0" brushRef="#br0" timeOffset="161081.6213">10202 12092,'0'0,"0"0,39 26,39 65,13 64,-13 0,-26-65,-13-25,13 0,0-1,-12-12,-1-13,0 0,0-13,-26-26</inkml:trace>
  <inkml:trace contextRef="#ctx0" brushRef="#br0" timeOffset="161362.506">11022 12079,'-13'-13,"13"13,-13 0,-26 39,-52 52,-65 103,51-78,-38 39,52-77,13 25,0-25,39-26,13-14</inkml:trace>
  <inkml:trace contextRef="#ctx0" brushRef="#br0" timeOffset="161908.5117">11425 12778,'-143'-65,"143"65,-13 0,0 0,0 0,13 0,0 0,39-26,39 0,13 26,-26 13,-26 26,13 116,-52-77,0-27,-39 40,13-39,13-13,0-1,0 1,13-13,13 0,26 0,39 0,-13-26,13-13,-64 13</inkml:trace>
  <inkml:trace contextRef="#ctx0" brushRef="#br0" timeOffset="162404.6721">12909 12299,'-92'13,"92"-13,0 0,0 0,0 0,0 0,13 0,27-13,64-13,26 13,-52 13,26 0,-52 13,0 0,26 13</inkml:trace>
  <inkml:trace contextRef="#ctx0" brushRef="#br0" timeOffset="162701.3889">12817 12803,'0'0,"0"0,0 0,39 0,53 0,77-12,-91 12,91-26,-78 26,-13 13,-65-13</inkml:trace>
  <inkml:trace contextRef="#ctx0" brushRef="#br0" timeOffset="172521.3572">14717 11872,'13'-103,"-13"103,0 0,0 13,0 39,-26 77,0 104,-13-39,13-91,0-12,0-14,13-25,0 0,0-14,13-25,0 0,0-13</inkml:trace>
  <inkml:trace contextRef="#ctx0" brushRef="#br0" timeOffset="173045.8339">15095 12002,'0'13,"0"-13,0 0,0 25,0 53,-26 38,0 14,26-1,0-25,0-53,26-12,-13 0,13-26,0 0,26 0,26-39,-13-13,13-52,-13-25,0-65,-26 39,-26 38,-13 1,0 51,-26 0,-13 14,-65-1,-26 39,39 13,0 13,52-1,13-12,52 78</inkml:trace>
  <inkml:trace contextRef="#ctx0" brushRef="#br0" timeOffset="175671.0639">1276 14317,'0'-104,"0"104,0 0,-13 0,0 0,0-13,13 0,13-13,13 1,39-27,13 13,39 13,-52 26,-13 13,-13 13,-26-13,0 26,-26 25,-13 14,-26 0,13-40,0 1,13-13,13-13,13 0,0 0,39 13,26 0,-13-14,13 27,-13 0,-39-26,-13 13,-26 26,-39 12,-52 27,13-39,0-14,39-25,39 0,13 0,0-13</inkml:trace>
  <inkml:trace contextRef="#ctx0" brushRef="#br0" timeOffset="176005.5513">2122 13735,'-13'-39,"13"39,0 0,0 0,0 13,0 77,26 65,13 78,-39-65,-13 39,-26-51,-26-14,-40 26,-12 26,13-26,26-65,0-12,52-26</inkml:trace>
  <inkml:trace contextRef="#ctx0" brushRef="#br0" timeOffset="192329.0304">4633 14588,'-65'0,"65"0,0 0,-13 0,0 0,0-13,0-26,0 14,0-14,0 13,13 0,13-13,0 13,13-12,13 12,13 13,13 26,13 26,-26-1,-13 1,0 13,-13-13,0 12,-13 1,-26 13,-39 12,-26 1,-13 13,13-14,-13-12,26-14,13-12,0 0,13-13,26-13,0-13,0 0,13 0,0 0,26-13,65 0,0 0,0 13,-13 0,0 0,-13 13,-13 0,-13 0,0 0,39 13,-26 0</inkml:trace>
  <inkml:trace contextRef="#ctx0" brushRef="#br0" timeOffset="192957.9461">5544 14459,'-78'-39,"65"39,-13 0,13-13,0 13,0 0,13 0,0 0,13 26,13 26,65 64,0-38,0-14,-13-12,-13-13,-26 13,0-1,-13 1,-13 0,0 0,13-1,13-38</inkml:trace>
  <inkml:trace contextRef="#ctx0" brushRef="#br0" timeOffset="193318.4993">6168 14342,'-78'0,"78"0,0 0,0 0,-13 13,-26 13,-26 65,-39 12,0 1,13-40,26 1,13-26,13 0,13-1,13 1,13 0,13 13,0-39</inkml:trace>
  <inkml:trace contextRef="#ctx0" brushRef="#br0" timeOffset="193740.4189">6311 14963,'-52'-77,"52"77,0 0,0 0,0 13,13 38,-13 14,0 25,0-25,13-13,0 0,0-14</inkml:trace>
  <inkml:trace contextRef="#ctx0" brushRef="#br0" timeOffset="194419.7533">7326 14420,'26'-26,"-26"26,0 0,0 0,0 26,13 78,-13 38,0-39,26 1,-26-27,13-12,0 0,-13-14,0 1,27 13,-27-52</inkml:trace>
  <inkml:trace contextRef="#ctx0" brushRef="#br0" timeOffset="194720.85">7196 14976,'13'-77,"-13"77,0 0,0 0,26 0,13 0,13-13,13 13,27-13,-14 0,-13 13,0 0,0 0,-52 0</inkml:trace>
  <inkml:trace contextRef="#ctx0" brushRef="#br0" timeOffset="196110.6405">8602 14459,'-39'-26,"39"26,-13 0,13 0,-13 0,13-13,13-13,13 0,52-12,-13 25,65-26,-65 39,-13 13,-26 0,-13 0,0 12,-13 27,-26 0,-13 0,13-26,-13 25,26-25,0-13,13 13,13 0,13 0,78 25,-39-25,0 13,-39-13,-13-13,0 0,-13 13,-26 25,-39-12,-39 13,26-13,13-13,13-14,26 1,0 0</inkml:trace>
  <inkml:trace contextRef="#ctx0" brushRef="#br0" timeOffset="196501.141">9460 14291,'0'13,"0"-13,13 26,65 38,1 27,12-1,-13-12,-13-1,0-12,0-13,-13-13,0-13,-13-1,-26 14,-13-26</inkml:trace>
  <inkml:trace contextRef="#ctx0" brushRef="#br0" timeOffset="196808.2926">10137 14381,'-13'-39,"13"39,0 0,0 0,0 13,-26 26,-26 26,-104 64,65-38,26-14,26-25,-13 0,13 0,-1 51,27-90</inkml:trace>
  <inkml:trace contextRef="#ctx0" brushRef="#br0" timeOffset="197405.7716">10423 14756,'0'0,"0"0,13 0,13-13,39 0,-26 1,0 12,0 12,0 14,-12 13,-14 13,-39 25,-1 1,-25 0,13-27,0-12,13-13,13-13,13 0,13 0,26 13,39 0,1-14,38-12,-39-12</inkml:trace>
  <inkml:trace contextRef="#ctx0" brushRef="#br0" timeOffset="198205.3633">11698 14562,'-13'13,"13"-13,0 0,0 0,0 0,0 0,13 0,52 0,1 0,25 0,-13 0,-26 0,0 13,0-13,52 13,-91 0,-13-13</inkml:trace>
  <inkml:trace contextRef="#ctx0" brushRef="#br0" timeOffset="198439.6616">11685 15015,'13'-65,"-13"65,0 0,39 13,53 13,12-13,-39 0,13-13,52 0,-65 0</inkml:trace>
  <inkml:trace contextRef="#ctx0" brushRef="#br0" timeOffset="203556.3682">13052 14123,'-13'0,"13"0,0 0,-13 0,13 0</inkml:trace>
  <inkml:trace contextRef="#ctx0" brushRef="#br0" timeOffset="204333.0108">12870 14019,'0'0,"0"0,0 0,0 0,0 0,0 0,13 0,13 0,39-13,52 13,0 0,-13-13,26-13,-26 26,-26 0,-13 0,-13 13,-13 0,-13 0,-13 0,0 13,0 65,-52 64,0 0,-13 13,26-77,0 12,0 13,13-38,0 0,0-14,13-12,-13-26,13 0,0-13,0 0,0-13,13 0</inkml:trace>
  <inkml:trace contextRef="#ctx0" brushRef="#br0" timeOffset="204800.2674">13416 14588,'-26'0,"26"0,0 0,0 0,0 0,0 0,0 0,13 0,13 0,13 0,13 0,13 13,-13 0,26 0,-26 0,-13 0,-13 0,13 0,0 0,1 0,-1 0,52 12</inkml:trace>
  <inkml:trace contextRef="#ctx0" brushRef="#br0" timeOffset="213027.9962">5153 15830,'-39'-13,"39"13,-13 0,0 0,0 0,0 0,-13-26,13 13,13 0,0 0,0 0,13-13,0 0,39 1,26-1,0 0,-12 13,-14 13,-13 0,-13 13,-13 0,-13-13,0 0,0 13,-13 0,-13 13,13-14,0 1,0 0,13 0,0 0,13 0,26 0,26 13,13 0,-26 0,-26-13,0 0,-26-1,0 1,-13 0,0 0,-26 13,-39 0,-26 13,39-13,26-13,0 0,12-1,14 14,40-26</inkml:trace>
  <inkml:trace contextRef="#ctx0" brushRef="#br0" timeOffset="213689.7176">5986 15675,'-13'12,"13"-12,0 0,0 0,0 13,13 13,13 13,13 13,13 0,0-1,0 1,26 26,-39-40,1 1,-1 0,-13-13,26 0,13-13,-65-39</inkml:trace>
  <inkml:trace contextRef="#ctx0" brushRef="#br0" timeOffset="214028.6568">6507 15713,'-13'0,"13"0,-13 0,0 13,-13 0,-13 13,-13 13,-1 13,1-1,13-12,13-13,0 13,0-13,13 0,39-14,-13-12</inkml:trace>
  <inkml:trace contextRef="#ctx0" brushRef="#br0" timeOffset="214456.7723">6702 16050,'0'-13,"0"13,0 0,0 13,0 12,0 40,0 26,0 12,-13-51,13 0,13-27,0 1</inkml:trace>
  <inkml:trace contextRef="#ctx0" brushRef="#br0" timeOffset="215338.8166">7717 15856,'0'0,"0"0,0 0,0 13,13 12,13 40,0 77,-13-64,-13 25,0-25,0-26,0-1,0 1,0-26,13 13,-13-26</inkml:trace>
  <inkml:trace contextRef="#ctx0" brushRef="#br0" timeOffset="215847.9212">7691 16192,'-156'39,"156"-39,-13 0,0 0,13 0,0 0,0 0,0 0,13 0,39 0,26-13,13 13,13 0,-26 0,-26 0,0 0,-26 0,0 0,0 0,-13 0,0 0,26-13,-26 13</inkml:trace>
  <inkml:trace contextRef="#ctx0" brushRef="#br0" timeOffset="220568.1764">9278 15830,'26'-39,"-26"39,-13-26,13 13,0 13,0-13,-13-13,0 0,-13 1,13 12,-13 0,-13 0,-26 26,26 13,-13 12,0 40,13 13,26-14,13-25,0-13,13-13,0-14,26 1,13-26,-13-12,13-40,-13 0,-13 1,-13 38,-13 13,0 0,0 13,0 0,0 13,13 51,0 27,13 0,0-27,-13-12,-13 0,-13-1,0-12,-13 0,-26 13,0-1,-26-12,13-13,26-13,13-13,26 0,13 0</inkml:trace>
  <inkml:trace contextRef="#ctx0" brushRef="#br0" timeOffset="220978.2437">9643 15765,'26'-65,"-26"65,0 0,0 26,13 39,26 25,0 14,0-26,13 25,-13-38,0-1,-13-12,0-13,0 0,-13-13,0-14,0 1,0 0,-13-13</inkml:trace>
  <inkml:trace contextRef="#ctx0" brushRef="#br0" timeOffset="221306.2646">10085 15933,'-26'-52,"26"52,0 0,0 0,0 0,0 0,0 0,0 0,-39 13,-52 65,0 13,13-14,13-12,13-13,13-14,12-12,14-13,13 0,13 39</inkml:trace>
  <inkml:trace contextRef="#ctx0" brushRef="#br0" timeOffset="223315.1984">11881 16063,'0'0,"0"0,0 0,0 0,0 0,13 0,26 0,26-13,-13 13,13 0,-13 0,0 0,26 0,-39 0,13 0,-39 0</inkml:trace>
  <inkml:trace contextRef="#ctx0" brushRef="#br0" timeOffset="223674.2312">11985 16386,'0'0,"0"0,0 0,13 0,26-13,26 0,13 0,13 0,0 13,0 0,-26 0,52 0</inkml:trace>
  <inkml:trace contextRef="#ctx0" brushRef="#br0" timeOffset="231839.822">10358 16347,'-13'0,"13"0,0 0,0 0,0 0,0-13,0 0,13-13,0 13,39-25,13 12,-26 13,39 0,-39 13,0 13,1 13,-27-13,0 12,-13 14,-13 13,-26 26,-1-27,-12 14,0-13,0-1,13-25,13-13,13 0,13 0,0 0,0 0,13 0,13 0,39 0,0-13,-13 13,14-13,-1 0,-26 13,0-13,0 0</inkml:trace>
  <inkml:trace contextRef="#ctx0" brushRef="#br0" timeOffset="246690.1751">13325 15804,'-39'-13,"39"13,0 0,0 0,0 0,0 0,13 0,-13 0,13 26,13 77,-26 1,-13 12,0-12,0-14,13-12,-13-27,13-25,0 0,0-13,0 0,0 0,13 0</inkml:trace>
  <inkml:trace contextRef="#ctx0" brushRef="#br0" timeOffset="248188.0011">14041 15843,'-39'-52,"39"52,0 0,0 0,0 0,0 0,0 0,0 13,-26 39,-27 38,1 14,13-53,26-25,0-13,13 0,0 0,13 0,13 0,39 0,1 0,-14 13,0-1,0 1,-13 0,-13 13,-13-13,-13 13,-13 12,-13-12,-39 13,-26 13,-27-14,53-38,26 0,0-13,26 0,13-13,-13-26</inkml:trace>
  <inkml:trace contextRef="#ctx0" brushRef="#br0" timeOffset="248632.5619">13963 15856,'-27'-26,"27"26,0 0,27 0,77-13,-39 13,13 0,-26 0,-13 13,13 0,65-13,-52-13</inkml:trace>
  <inkml:trace contextRef="#ctx0" brushRef="#br0" timeOffset="256125.5056">6351 15933,'-14'0,"14"0,0 0,0 0,0 0,-13 0,0 0,13 0,0 0,0 0,0 0,0 0,-13 0,13 0,-13 0,13 0,0 0,0 0,0 0,-13 0,0 0,13 0,-13 0,0 13,0 0,0 0,0 0,0 0,0 0,0 13,0 0,0-1,-13 1,0 0,0 0,0 0,0 0,13-13,-13 13,0-1,13 1,-13 0,13 0,0-13,0 0,13 0,0 0,0-13,0 0,0 0,0 0,0 0,0 0,26 0,-13 13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20T01:28:41.23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1744 4746,'0'0,"0"0,0 0,0 0,0 0,0 0,0 0,0 0,0 0,0 0,0 0,0 0,0 0,0 0,0 0,0 0,0 0,0 0,0 0,-39 26,39-26,0 0,0 0,-65 65,65-65,0 0,-91 90,91-90,-78 78,-13 0,91-78,-91 77,-13 14,26-40,-26 40,52-52,26-26,12 0,1 0,13 0,13-1,53 40,51-13,-39-13,26-26,26-13,0 0,-52 0,52 26,-65 0,-26 0,-26-13,0 0,-13 0,0 0,0 0,0 0,0-26,0-26</inkml:trace>
  <inkml:trace contextRef="#ctx0" brushRef="#br0" timeOffset="327.9631">1965 4979,'0'0,"0"0,0 26,0 90,0 53,-26 12,0 25,13-102,-13-1,0 14,0-1,13-51,0-26,-13 51,13-64,0 0,13 13,13-26</inkml:trace>
  <inkml:trace contextRef="#ctx0" brushRef="#br0" timeOffset="3499.6252">2291 5290,'0'0,"0"0,0 0,13 0,13 25,39 53,0 13,104 51,-91-65,26 14,0 12,-26-25,-13-13,1-14,-27 1,-13-13,-13-13,0 0,0-26</inkml:trace>
  <inkml:trace contextRef="#ctx0" brushRef="#br0" timeOffset="3827.6698">3228 5290,'0'-13,"-26"0,-13 26,-40 38,-25 40,-26 51,13-38,0 12,0 13,39-51,-13 12,26-12,26 0,26 12</inkml:trace>
  <inkml:trace contextRef="#ctx0" brushRef="#br0" timeOffset="4152.2599">3800 6001,'0'13,"0"-13,0 13,-13 90,-13 14,-13 12,-13 0,13-12,13-27,0 14,13-40,13-51</inkml:trace>
  <inkml:trace contextRef="#ctx0" brushRef="#br0" timeOffset="4558.4762">5062 5121,'0'0,"0"0,0 13,0 78,-39 116,26-39,0-52,0 1,0-1,13 0,-13 14,13-1,0-64,0 51,-13-12</inkml:trace>
  <inkml:trace contextRef="#ctx0" brushRef="#br0" timeOffset="4917.6365">4672 5716,'0'0,"0"0,0 0,13 0,13 0,39 13,13-13,-13 13,0 0,13 0,13-13,-13 13,-38 0,-1 0,0 0,-26-13</inkml:trace>
  <inkml:trace contextRef="#ctx0" brushRef="#br0" timeOffset="6817.5758">6246 5393,'-26'-39,"26"26,-13 0,13 0,-13-64,13 38,26-26,13 14,53-1,-1 13,0 26,-39 26,26 52,-26 12,-13 27,-39 12,-26 1,-52 25,-13-13,-13-38,-14 12,1-12,26-27,13-25,39-26,26-13,0 0,13 0,13 13,39 13,52 0,65 0,-90-13,51-13,-65 0,0 0,-13-13,-26 13,-13-13,13 13,26-13</inkml:trace>
  <inkml:trace contextRef="#ctx0" brushRef="#br0" timeOffset="7285.2441">7144 5096,'0'-13,"0"13,0 0,39 0,26 25,0 53,26 26,1-1,-1 13,13 1,-13-1,-26-38,13 12,-26-25,39 38,-52-51,-13-13,-13 0,-13-13,0-13,0-13,13 0</inkml:trace>
  <inkml:trace contextRef="#ctx0" brushRef="#br0" timeOffset="7628.8246">8237 5341,'0'0,"0"0,0 0,-13 0,-39 39,-39 65,-78 64,52-52,0 26,26-38,13-14,26-25,12-13,14-14,13-12,0 0,13 0</inkml:trace>
  <inkml:trace contextRef="#ctx0" brushRef="#br0" timeOffset="9512.6432">8458 6195,'-13'-26,"13"13,0 0,26-13,27-13,-1 14,-13 12,0 0,-13 26,0 25,0 53,-39-1,-26 27,0-40,-26 1,-1-26,1 25,26-51,26-13,0-13,13 13,13 0,52 0,40-13,-27 13,-13-13,-13 0,0 13,-26-13,26-13</inkml:trace>
  <inkml:trace contextRef="#ctx0" brushRef="#br0" timeOffset="10045.5382">9330 5471,'0'-13,"0"13,13 0,39 0,13 0,79 0,-40 0,-26 0,0 0,0 0,26 0,-52 0,0 0,-39 0</inkml:trace>
  <inkml:trace contextRef="#ctx0" brushRef="#br0" timeOffset="10326.7">9512 5859,'0'12,"0"-12,13 0,13 0,66 26,-14-13,39-26,-52 0,26-12,-13 12,-13 13,0 13,-39 51</inkml:trace>
  <inkml:trace contextRef="#ctx0" brushRef="#br0" timeOffset="10795.2638">11477 4708,'0'-13,"0"13,0 64,-39 182,39-130,0 104,13-103,-39 154,26-193,0 25,0-12,0 12,0-38,0-39,13 0,0-26</inkml:trace>
  <inkml:trace contextRef="#ctx0" brushRef="#br0" timeOffset="11302.874">12531 4539,'0'0,"0"13,-13 91,-13 116,-13-52,-39 52,13 77,39-90,13-78,26 39,26-25,13 25,-13-129,26-1,39-12,52-64,-65-14,1-26,25-51,-65 25,-13-25,-52 77,-26 1,-78-14,-183 13,183 65,-52 13,78 13,13 129</inkml:trace>
  <inkml:trace contextRef="#ctx0" brushRef="#br0" timeOffset="13465.6005">2109 7475,'26'-77,"-26"77,0 0,-26 12,-26 66,-53 90,27-26,39-64,13-26,26-13,13-14,52 27,39 0,1 13,-27-14,26 1,-78-26,0 0,-13 13,0-14,-26 14,-13-13,-26 13,-26 0,-13-13,-53-26,79-13,0-26,39 0,0 0,13-12</inkml:trace>
  <inkml:trace contextRef="#ctx0" brushRef="#br0" timeOffset="13740.0994">2031 7462,'-13'-39,"13"39,65 13,52 0,-39-13,39 0,-65 13,-13-13,13 0,13 13,0 0,-26 13</inkml:trace>
  <inkml:trace contextRef="#ctx0" brushRef="#br0" timeOffset="14065.7917">3241 7592,'13'12,"-13"-12,13 52,52 78,-13-40,0 1,0-1,26 27,-26-27,0-25,-13-1,0-12,-26-26,26 0,39-39,-52 0</inkml:trace>
  <inkml:trace contextRef="#ctx0" brushRef="#br0" timeOffset="14355.9575">4034 7682,'0'0,"0"0,-13 0,-52 26,-52 26,-39 38,52-12,-39 38,52-25,-26 25,52-25,13-27,25-12,41 0,38-39</inkml:trace>
  <inkml:trace contextRef="#ctx0" brushRef="#br0" timeOffset="14590.26">4425 8342,'0'0,"0"0,0 38,26 40,-26-13,-13 38,-13-12,13-40,0-38</inkml:trace>
  <inkml:trace contextRef="#ctx0" brushRef="#br0" timeOffset="15090.5112">5778 7579,'-13'0,"13"0,0 13,0 77,13 91,-13-77,0-1,13 13,13 14,0-40,-13-25,0-26,0 0,0-1,-26-38</inkml:trace>
  <inkml:trace contextRef="#ctx0" brushRef="#br0" timeOffset="15371.7517">5492 8096,'0'0,"0"0,13 0,52-13,13 26,0 0,26 13,-13 13,-13-27,-13 1,-13 13,39 13</inkml:trace>
  <inkml:trace contextRef="#ctx0" brushRef="#br0" timeOffset="17853.194">7209 7760,'-26'-26,"26"13,0 0,0-13,13-13,13 13,117-51,-25 25,12 13,-26 13,-13 13,-52 13,-13 26,-26 13,-52 78,-65-1,-78 0,38-12,40-14,26-38,52-26,13 0,13-13,26 0,26 25,65 1,0 13,14-13,-40-13,-39-13,-13 0,-13-1,-13 14,-13 26,-26-13,-118 64,66-51,13 0,39-39,26 0,0-26</inkml:trace>
  <inkml:trace contextRef="#ctx0" brushRef="#br0" timeOffset="18265.7915">8016 7798,'-13'-12,"13"12,0 0,39 103,13-25,65 64,-26-39,0 1,0-1,27 27,-53-53,-13-25,0 13,-26-27,13 1,0-13,-26 77</inkml:trace>
  <inkml:trace contextRef="#ctx0" brushRef="#br0" timeOffset="18609.488">8927 7643,'-13'-13,"13"13,0 0,-13 13,-52 65,-65 51,13-12,-40 25,40-39,13-12,26-14,13 1,-13 13,39-53,13 14,26-13</inkml:trace>
  <inkml:trace contextRef="#ctx0" brushRef="#br0" timeOffset="20981.3427">9174 8536,'-65'13,"65"-13,13-13,26-13,78-26,-39 26,-13 26,-13 13,39 26,-51 0,-14 77,-39-25,-14-14,-12 1,0-14,0-12,13-13,13 13,13-13,13-27,13 14,52 0,-12-13,-14-13,-13 0,13-26,65 0,-78 13</inkml:trace>
  <inkml:trace contextRef="#ctx0" brushRef="#br0" timeOffset="21371.9004">10137 7928,'-13'0,"13"0,0 0,13 0,13 0,52 0,39-13,-13 0,0 39,-26-26,-12 13,-1 13,-26 25,-13 79</inkml:trace>
  <inkml:trace contextRef="#ctx0" brushRef="#br0" timeOffset="21621.8183">10215 8393,'-13'0,"13"0,13 0,78 0,-13 0,13-13,-26 1,0-1,0 0,40 39,-40-14</inkml:trace>
  <inkml:trace contextRef="#ctx0" brushRef="#br0" timeOffset="23327.2127">11790 7850,'-27'-26,"27"26,0-13,0 0,0-12,0-1,53-13,38 0,-13 26,-26 39,-13 0,0 39,0 38,-39 1,-26 12,-65 52,13-77,-13 12,39-38,-40 12,53-38,26-26,0 0,13 0,13 0,52 26,40-1,51 1,-78-26,0-13,0-13,-39 13,0 0,-13-13,13 0,-13 0</inkml:trace>
  <inkml:trace contextRef="#ctx0" brushRef="#br0" timeOffset="23632.5374">12674 7760,'13'-13,"-13"13,13 0,13 0,0 26,39 116,-12 129,-40-167,-40 77,41-26,-14-38,0-14,0-90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04" units="cm"/>
          <inkml:channel name="Y" type="integer" max="1473" units="cm"/>
        </inkml:traceFormat>
        <inkml:channelProperties>
          <inkml:channelProperty channel="X" name="resolution" value="101.12621" units="1/cm"/>
          <inkml:channelProperty channel="Y" name="resolution" value="102.079" units="1/cm"/>
        </inkml:channelProperties>
      </inkml:inkSource>
      <inkml:timestamp xml:id="ts0" timeString="2018-09-21T06:27:30.3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24391 14534,'-20'0,"20"0,0 0,0 0,0 0</inkml:trace>
  <inkml:trace contextRef="#ctx0" brushRef="#br0" timeOffset="29452.3505">2463 10874,'-40'-99,"40"99,0 0,0-20,-20 0,0 0,-20 1,-40-1,-139 20,80 59,-40 40,79-20,20-19,21 19,19 0,20 0,40 59,20-58,19-1,41 0,39 0,41-39,-101-1,21 21,-60-21,-20-19,-20 19,-20 1,-80 19,-59 40,-1-79,61-20,-1 20,80-20,20-20</inkml:trace>
  <inkml:trace contextRef="#ctx0" brushRef="#br0" timeOffset="30252.2384">2801 12100,'-159'20,"159"-20,0 0,0 0,0 0,20 0,20-20,19-19,1-21,0-19,0-20,-1-19,-39 58,-20 1,-20 39,0 0,-19 1,-21 19,-20 59,0 20,21 20,19-20,20 0,20 0,20-19,20-1,19 0,21-19,0 0,-1-1,1-19,20 0,-1-20</inkml:trace>
  <inkml:trace contextRef="#ctx0" brushRef="#br0" timeOffset="30852.9012">3658 12061,'-40'-40,"40"40,0 0,0 0,20 0,19-20,1-19,0-21,0 1,-20 0,0-1,0 1,-20 19,-20 21,0-1,-20 0,-20 40,1 19,-1 41,20 38,20-19,20-20,20-19,20-21,20 1,39-1,1-39,99-59,-119 0</inkml:trace>
  <inkml:trace contextRef="#ctx0" brushRef="#br0" timeOffset="31785.7256">6784 10992,'-19'0,"19"0,0 20,0 39,-60 120,0 18,-40 61,41-1,19-20,60-118,20 0,39-40,21 0,19 20,-19-60,-20-39,39 20,1 0</inkml:trace>
  <inkml:trace contextRef="#ctx0" brushRef="#br0" timeOffset="32130.3391">5948 12061,'0'-20,"0"20,20 0,79 0,1 0,59-20,41-19,-101 19,60 0,-59 0,-20 0,19 20,1-19,79-1,-139 0</inkml:trace>
  <inkml:trace contextRef="#ctx0" brushRef="#br0" timeOffset="32635.395">7681 11269,'-20'99,"20"-39,0 197,0-20,0 1,-20-139,20 19,-20-58,20-21,0-19,0 0,0-20,0 0,0 0,20-20,0-20,20-19,-20 20,-1 19,21 0,0 20,0 20,0 0,20 39,-1 0,-19 1,0-1,-20-19,0 19,40 0,99 40</inkml:trace>
  <inkml:trace contextRef="#ctx0" brushRef="#br0" timeOffset="33364.0923">8796 12714,'-60'-20,"60"20,0 0,0 0,0 0,20 0,20 0,20-40,0-19,19-40,-39 20,0-20,-20 20,-20 39,0 20,-20 1,-20 19,-40 39,21 21,-21 39,40-1,20-18,20-1,0-20,20 0,20-19,60-20,79-40</inkml:trace>
  <inkml:trace contextRef="#ctx0" brushRef="#br0" timeOffset="34928.7627">10688 12120,'-219'40,"219"-40,0 0,0 0,0 0,0 0,0 0,0 0,0 0,-40 79,20 59,20-39,0 0,20-39,0-1,0-20,0-19,20 0,0 0,-1-20,1 0,0-40,20-19,-20-40,0 20,-1 19,-19 21,0 19,-20 20,20 20,20 19,20 41,-1 58,-19-59,0-19,-20-21,0-19,0 0,0-20,0-20,0-39,19-80,-19 1,-20 39,0 39,0 21,0 19,-20 0,20 20,0 0</inkml:trace>
  <inkml:trace contextRef="#ctx0" brushRef="#br0" timeOffset="35499.688">11963 11606,'-140'-40,"140"60,20 118,0 40,20 60,-40-80,0 0,0-39,0 0,0-80,0-19,0 0,0-20,0 0,0-20,40-79,0-39,0 59,-1 39,1 1,0 19,20 59,0 40,-1 60,-19-1,-40-19,0 0,0-60,0-19,0-20,0-20,0-20</inkml:trace>
  <inkml:trace contextRef="#ctx0" brushRef="#br0" timeOffset="35731.496">13078 12793,'-179'0,"179"0,0 59,20 1,-20-21,0 1,0-21,0-19,0-19,20-21</inkml:trace>
  <inkml:trace contextRef="#ctx0" brushRef="#br0" timeOffset="35909.805">12799 11962,'0'-20,"0"20,0 0,0 20,0 0,20-1,120 1</inkml:trace>
  <inkml:trace contextRef="#ctx0" brushRef="#br0" timeOffset="36298.9275">13516 11902,'-20'20,"20"-20,0 0,0 40,0 19,-20 99,1-39,-1 20,-20-1,20-19,20 0,0-1,20-39,0-19,0-40,19-1,1 1,20-40,20-19</inkml:trace>
  <inkml:trace contextRef="#ctx0" brushRef="#br0" timeOffset="36591.1387">13118 12615,'20'0,"-20"0,40 0,19 0,21 0,20-20,-21 0,1-19,-20 19,0 0,79 20</inkml:trace>
  <inkml:trace contextRef="#ctx0" brushRef="#br0" timeOffset="37344.2907">14233 13090,'-139'0,"139"0,20 0,40-20,19-20,-19-19,59-80,-59 60,-20-20,-20 40,-20 0,-20 19,-20 20,-59 40,-41 79,21 39,-1 21,60-21,41-39,19-20,39-19,21-1,40 0,59-59,60-99</inkml:trace>
  <inkml:trace contextRef="#ctx0" brushRef="#br0" timeOffset="38422.0712">16185 12021,'-80'40,"80"-20,60 118,60 218,-100-178,0 119,-20-139,19 1,1-60,-20-40,0-20,0 1,0-40,0 0,0-20,40-98,40-1,19-20,1 21,0 58,-1 21,1 39,-1 19,-59 21,0 39,-20 20,-60 20,-20 0,-39-21,-21-18,21-41,-1 1,20-40,21-20,19 0,60-99,59-78</inkml:trace>
  <inkml:trace contextRef="#ctx0" brushRef="#br0" timeOffset="38956.7336">18137 13030,'-40'40,"40"-40,-20 20,-40-1,1 21,-21 0,-20 78,21-19,19 20,0 19,40-78,20-1,20 0,0-19,20-20,40-20,59-40,-19-19,-41 0,1-21,-20 1,-20 20,-21 19,-19 1,-19-1,-1 20,-20 1,-40-1,0 20,61 0,19 0</inkml:trace>
  <inkml:trace contextRef="#ctx0" brushRef="#br0" timeOffset="40189.1564">19292 13149,'-60'20,"60"-20,0 0,-39 0,-41 0,-20 20,-79 59,79 0,-19 79,39 0,40-39,21-20,38-20,1-19,20-21,20-19,20-20,-1-40,41-59,-21-39,-19-20,-20 39,-20 40,-20 59,-20 0,0 0,0 20,19 60,-19 78,0-39,0 20,0-60,0 1,0-21,0-19,0-20,20 0,20-20,-20 20,0 0,0 0,0-20,40 1,-1-80,-39 99,0 0,0 19,0 1,0 0,-20-20,0 20,0-20,0 0,0 0,0 0,-20-40,20-98,20-60,0 139,0 19,0 0,0 21,0-1,-1 0,21 20,0 20,0 0,40-1,59 21,-79-60</inkml:trace>
  <inkml:trace contextRef="#ctx0" brushRef="#br0" timeOffset="40873.4009">21324 13268,'-80'-20,"80"20,-20 0,-159 59,19-19,-19 79,60-21,19 41,20-1,61-19,19 20,19-80,1-19,60-21,20-38,-1-41,1-39,79-158,-79-20,-21 20,-19-20,0 79,-40 119,-20 59,0 0,0 20,40 139,-40 217,-20-119,0-98,20-40,0-40,40 1,-1 19</inkml:trace>
  <inkml:trace contextRef="#ctx0" brushRef="#br0" timeOffset="41606.7887">22678 13010,'0'0,"0"0,0 20,0 40,20 137,-40-38,20-21,-20-19,20 39,40 20,-40-79</inkml:trace>
  <inkml:trace contextRef="#ctx0" brushRef="#br0" timeOffset="41827.683">22658 15147,'-20'60,"20"-60,0 0,0 0,0 0,20-159,-20 140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4</a:t>
            </a:r>
            <a:r>
              <a:rPr lang="en-US" dirty="0" smtClean="0"/>
              <a:t>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Inverse Matrix </a:t>
            </a:r>
            <a:r>
              <a:rPr lang="en-US" dirty="0"/>
              <a:t>U</a:t>
            </a:r>
            <a:r>
              <a:rPr lang="en-US" dirty="0" smtClean="0"/>
              <a:t>sing Echelon Forms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76063"/>
            <a:ext cx="7886700" cy="1325563"/>
          </a:xfrm>
        </p:spPr>
        <p:txBody>
          <a:bodyPr/>
          <a:lstStyle/>
          <a:p>
            <a:r>
              <a:rPr lang="en-ID" dirty="0" smtClean="0"/>
              <a:t>Review previous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Solving  a linear system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88348"/>
            <a:ext cx="3092155" cy="102561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864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201600" y="246600"/>
              <a:ext cx="7490520" cy="57085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240" y="237240"/>
                <a:ext cx="7509240" cy="572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211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650041" y="1536592"/>
              <a:ext cx="7183773" cy="5002321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0681" y="1527232"/>
                <a:ext cx="7202493" cy="502104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/>
          <p:cNvSpPr txBox="1"/>
          <p:nvPr/>
        </p:nvSpPr>
        <p:spPr>
          <a:xfrm>
            <a:off x="859809" y="968991"/>
            <a:ext cx="1147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Example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96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313920" y="563400"/>
              <a:ext cx="4722480" cy="45910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4560" y="554040"/>
                <a:ext cx="4741200" cy="460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27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65880" y="246600"/>
              <a:ext cx="5569920" cy="5806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520" y="237240"/>
                <a:ext cx="5588640" cy="582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4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0529"/>
            <a:ext cx="7886700" cy="1325563"/>
          </a:xfrm>
        </p:spPr>
        <p:txBody>
          <a:bodyPr/>
          <a:lstStyle/>
          <a:p>
            <a:r>
              <a:rPr lang="en-ID" dirty="0" smtClean="0"/>
              <a:t>Today’s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1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Inverse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323280" y="1634040"/>
              <a:ext cx="4403880" cy="16812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3920" y="1624680"/>
                <a:ext cx="4422600" cy="169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513720" y="3843360"/>
              <a:ext cx="8267400" cy="163152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4360" y="3834000"/>
                <a:ext cx="8286120" cy="165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58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5073</TotalTime>
  <Words>30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Linear Algebra   Lecture 4:  Inverse Matrix Using Echelon Forms</vt:lpstr>
      <vt:lpstr>Review previous lecture</vt:lpstr>
      <vt:lpstr>Solving  a linear system </vt:lpstr>
      <vt:lpstr>PowerPoint Presentation</vt:lpstr>
      <vt:lpstr>PowerPoint Presentation</vt:lpstr>
      <vt:lpstr>PowerPoint Presentation</vt:lpstr>
      <vt:lpstr>PowerPoint Presentation</vt:lpstr>
      <vt:lpstr>Today’s Lecture</vt:lpstr>
      <vt:lpstr>Inverse matrix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109</cp:revision>
  <dcterms:created xsi:type="dcterms:W3CDTF">2017-06-12T04:19:19Z</dcterms:created>
  <dcterms:modified xsi:type="dcterms:W3CDTF">2018-09-21T06:29:02Z</dcterms:modified>
</cp:coreProperties>
</file>