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64" r:id="rId3"/>
    <p:sldId id="262" r:id="rId4"/>
    <p:sldId id="263" r:id="rId5"/>
    <p:sldId id="261" r:id="rId6"/>
    <p:sldId id="260" r:id="rId7"/>
    <p:sldId id="258" r:id="rId8"/>
    <p:sldId id="259" r:id="rId9"/>
    <p:sldId id="257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387799-AE9E-4472-AAFC-3EE07482EEA1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B4438B-3469-416A-A90A-0A0E253D0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164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150676"/>
            <a:ext cx="6858000" cy="1655762"/>
          </a:xfrm>
        </p:spPr>
        <p:txBody>
          <a:bodyPr/>
          <a:lstStyle>
            <a:lvl1pPr marL="0" indent="0" algn="ctr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86971-AA3D-4618-B095-A67C1540061B}" type="datetime1">
              <a:rPr lang="en-US" smtClean="0"/>
              <a:t>2/11/2020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833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59429"/>
            <a:ext cx="7886700" cy="421753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4E78-2DD0-4154-B37F-0F8CDA65973A}" type="datetime1">
              <a:rPr lang="en-US" smtClean="0"/>
              <a:t>2/11/2020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553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57A99-F00D-4545-8F3A-201F3DDDFB6B}" type="datetime1">
              <a:rPr lang="en-US" smtClean="0"/>
              <a:t>2/11/2020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20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6171C93-62D3-46C1-BB0A-08D3137641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Calculus 2</a:t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Lecture </a:t>
            </a:r>
            <a:r>
              <a:rPr lang="en-US" dirty="0" smtClean="0"/>
              <a:t>15: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296C0C85-7C37-4EE3-893C-4C3C0EFCA4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By:</a:t>
            </a:r>
          </a:p>
          <a:p>
            <a:r>
              <a:rPr lang="en-US" dirty="0"/>
              <a:t>Nur Uddin, </a:t>
            </a:r>
            <a:r>
              <a:rPr lang="en-US" dirty="0" err="1"/>
              <a:t>Ph.D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3D528B9A-3DB1-44DE-BFED-FAB3D9D30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17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Finding Cartesian from parametric equation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2153263"/>
            <a:ext cx="8071493" cy="2364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0031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Length of curve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944" y="1480169"/>
            <a:ext cx="8205380" cy="3280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291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Surface area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481" y="1690689"/>
            <a:ext cx="8259037" cy="164418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629" y="3380498"/>
            <a:ext cx="8027721" cy="1331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869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Cartesian to Polar Equations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3845" y="1690689"/>
            <a:ext cx="7956322" cy="3553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6738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Polar to Cartesian equation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1690688"/>
            <a:ext cx="8300439" cy="4078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376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Dot products and projection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1577395"/>
            <a:ext cx="4844303" cy="5082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739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Angle between vectors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262" y="1897186"/>
            <a:ext cx="8498287" cy="2553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00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Cross products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792" y="1811712"/>
            <a:ext cx="8478572" cy="3688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178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6377</TotalTime>
  <Words>44</Words>
  <Application>Microsoft Office PowerPoint</Application>
  <PresentationFormat>On-screen Show (4:3)</PresentationFormat>
  <Paragraphs>21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Calculus 2   Lecture 15:  Review</vt:lpstr>
      <vt:lpstr>Finding Cartesian from parametric equation</vt:lpstr>
      <vt:lpstr>Length of curve</vt:lpstr>
      <vt:lpstr>Surface area</vt:lpstr>
      <vt:lpstr>Cartesian to Polar Equations</vt:lpstr>
      <vt:lpstr>Polar to Cartesian equation</vt:lpstr>
      <vt:lpstr>Dot products and projection</vt:lpstr>
      <vt:lpstr>Angle between vectors</vt:lpstr>
      <vt:lpstr>Cross products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Mathematics</dc:title>
  <dc:creator>Nur Uddin</dc:creator>
  <cp:lastModifiedBy>LENOVO</cp:lastModifiedBy>
  <cp:revision>157</cp:revision>
  <dcterms:created xsi:type="dcterms:W3CDTF">2017-06-12T04:19:19Z</dcterms:created>
  <dcterms:modified xsi:type="dcterms:W3CDTF">2020-02-11T07:46:48Z</dcterms:modified>
</cp:coreProperties>
</file>