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12: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Polar Coordinates and Computational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Plot the polar 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71595"/>
            <a:ext cx="5114778" cy="246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6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section we study polar coordinates and their relation to Cartesian coordinates. </a:t>
            </a:r>
            <a:endParaRPr lang="en-US" dirty="0" smtClean="0"/>
          </a:p>
          <a:p>
            <a:r>
              <a:rPr lang="en-US" dirty="0" smtClean="0"/>
              <a:t>You will </a:t>
            </a:r>
            <a:r>
              <a:rPr lang="en-US" dirty="0"/>
              <a:t>see that polar coordinates are very useful for calculating many multiple integrals </a:t>
            </a:r>
            <a:r>
              <a:rPr lang="en-US" dirty="0" smtClean="0"/>
              <a:t>studied in </a:t>
            </a:r>
            <a:r>
              <a:rPr lang="en-US" dirty="0"/>
              <a:t>Chapter 15.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also useful in describing the paths of planets and satellites.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38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47" y="3583823"/>
            <a:ext cx="8917753" cy="32069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060" y="1442658"/>
            <a:ext cx="4510795" cy="207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6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Relation Polar and Cartesian Coordinates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71" y="5722535"/>
            <a:ext cx="8717057" cy="6338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450" y="1531205"/>
            <a:ext cx="4590500" cy="407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16" y="2050173"/>
            <a:ext cx="8334630" cy="5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99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4" y="1690689"/>
            <a:ext cx="8916492" cy="212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9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28397"/>
            <a:ext cx="7886700" cy="1325563"/>
          </a:xfrm>
        </p:spPr>
        <p:txBody>
          <a:bodyPr/>
          <a:lstStyle/>
          <a:p>
            <a:r>
              <a:rPr lang="en-ID" dirty="0" smtClean="0"/>
              <a:t>Computer program for parametric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9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Plot parametric curves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3" y="2008933"/>
            <a:ext cx="7656922" cy="109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6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Plot parametric curves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7513803" cy="324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2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6163</TotalTime>
  <Words>96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Calculus 2   Lecture 12:  Polar Coordinates and Computational</vt:lpstr>
      <vt:lpstr>Overview</vt:lpstr>
      <vt:lpstr>Definition</vt:lpstr>
      <vt:lpstr>Relation Polar and Cartesian Coordinates</vt:lpstr>
      <vt:lpstr>Example 1</vt:lpstr>
      <vt:lpstr>Example 2</vt:lpstr>
      <vt:lpstr>Computer program for parametric functions</vt:lpstr>
      <vt:lpstr>Plot parametric curves (1)</vt:lpstr>
      <vt:lpstr>Plot parametric curves (2)</vt:lpstr>
      <vt:lpstr>Plot the polar graphs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143</cp:revision>
  <dcterms:created xsi:type="dcterms:W3CDTF">2017-06-12T04:19:19Z</dcterms:created>
  <dcterms:modified xsi:type="dcterms:W3CDTF">2020-02-11T04:09:10Z</dcterms:modified>
</cp:coreProperties>
</file>