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2" r:id="rId3"/>
    <p:sldId id="263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6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 2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7: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mtClean="0"/>
              <a:t>Exercises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23" y="1690689"/>
            <a:ext cx="4993410" cy="25168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93" y="4207537"/>
            <a:ext cx="5561734" cy="251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115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519491"/>
            <a:ext cx="6072815" cy="509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66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8"/>
            <a:ext cx="7839522" cy="481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946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40" y="1820249"/>
            <a:ext cx="7948810" cy="177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0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5926</TotalTime>
  <Words>17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Calculus 2   Lecture 7:  Review</vt:lpstr>
      <vt:lpstr>Exercises</vt:lpstr>
      <vt:lpstr>Exercise</vt:lpstr>
      <vt:lpstr>Exercises</vt:lpstr>
      <vt:lpstr>Exercises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123</cp:revision>
  <dcterms:created xsi:type="dcterms:W3CDTF">2017-06-12T04:19:19Z</dcterms:created>
  <dcterms:modified xsi:type="dcterms:W3CDTF">2020-02-10T15:22:57Z</dcterms:modified>
</cp:coreProperties>
</file>