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2/10/2020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Calculus 2</a:t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6: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Taylor and </a:t>
            </a:r>
            <a:r>
              <a:rPr lang="en-US" dirty="0" err="1" smtClean="0"/>
              <a:t>Maclaurin</a:t>
            </a:r>
            <a:r>
              <a:rPr lang="en-US" dirty="0" smtClean="0"/>
              <a:t> Series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shows how </a:t>
            </a:r>
            <a:r>
              <a:rPr lang="en-US" dirty="0" smtClean="0"/>
              <a:t>functions that </a:t>
            </a:r>
            <a:r>
              <a:rPr lang="en-US" dirty="0"/>
              <a:t>are infinitely differentiable generate power series called </a:t>
            </a:r>
            <a:r>
              <a:rPr lang="en-US" i="1" dirty="0"/>
              <a:t>Taylor series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many cases</a:t>
            </a:r>
            <a:r>
              <a:rPr lang="en-US" dirty="0"/>
              <a:t>, these series provide useful polynomial approximations of the generating functions.</a:t>
            </a:r>
          </a:p>
          <a:p>
            <a:r>
              <a:rPr lang="en-US" dirty="0"/>
              <a:t>Because they are used routinely by mathematicians and scientists, Taylor series are </a:t>
            </a:r>
            <a:r>
              <a:rPr lang="en-US" dirty="0" smtClean="0"/>
              <a:t>considered one </a:t>
            </a:r>
            <a:r>
              <a:rPr lang="en-US" dirty="0"/>
              <a:t>of the most important themes of infinite series.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1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Taylor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016" y="1931147"/>
            <a:ext cx="6865452" cy="1968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8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Taylor and </a:t>
            </a:r>
            <a:r>
              <a:rPr lang="en-ID" dirty="0" err="1" smtClean="0"/>
              <a:t>Maclaurin</a:t>
            </a:r>
            <a:r>
              <a:rPr lang="en-ID" dirty="0" smtClean="0"/>
              <a:t> Series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14" y="1865499"/>
            <a:ext cx="8114371" cy="379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645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90688"/>
            <a:ext cx="7839522" cy="481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94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440" y="1820249"/>
            <a:ext cx="7948810" cy="177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0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5922</TotalTime>
  <Words>78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Calculus 2   Lecture 6:  Taylor and Maclaurin Series</vt:lpstr>
      <vt:lpstr>Overview</vt:lpstr>
      <vt:lpstr>Taylor series</vt:lpstr>
      <vt:lpstr>Taylor and Maclaurin Series</vt:lpstr>
      <vt:lpstr>Exercises</vt:lpstr>
      <vt:lpstr>Exercises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122</cp:revision>
  <dcterms:created xsi:type="dcterms:W3CDTF">2017-06-12T04:19:19Z</dcterms:created>
  <dcterms:modified xsi:type="dcterms:W3CDTF">2020-02-10T15:23:48Z</dcterms:modified>
</cp:coreProperties>
</file>