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60" r:id="rId5"/>
    <p:sldId id="259" r:id="rId6"/>
    <p:sldId id="262" r:id="rId7"/>
    <p:sldId id="261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2/10/2020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2/10/2020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2/10/2020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Calculus 2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Lecture </a:t>
            </a:r>
            <a:r>
              <a:rPr lang="en-US" dirty="0" smtClean="0"/>
              <a:t>5: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Infinite Sequences and Series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Infinite Series (2)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463" y="1690689"/>
            <a:ext cx="8419074" cy="371502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0" y="5441951"/>
            <a:ext cx="5861134" cy="1159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9025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Infinite Series (3)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376417"/>
            <a:ext cx="6874809" cy="5338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0971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Geometric series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368" y="1837165"/>
            <a:ext cx="8424906" cy="3487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06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 to this point in calculus, we have focused on the derivative and integral </a:t>
            </a:r>
            <a:r>
              <a:rPr lang="en-US" dirty="0" smtClean="0"/>
              <a:t>of a </a:t>
            </a:r>
            <a:r>
              <a:rPr lang="en-US" dirty="0"/>
              <a:t>function. </a:t>
            </a:r>
            <a:endParaRPr lang="en-US" dirty="0" smtClean="0"/>
          </a:p>
          <a:p>
            <a:r>
              <a:rPr lang="en-US" dirty="0" smtClean="0"/>
              <a:t>Now </a:t>
            </a:r>
            <a:r>
              <a:rPr lang="en-US" dirty="0"/>
              <a:t>we introduce a third key topic of interest in the analysis and </a:t>
            </a:r>
            <a:r>
              <a:rPr lang="en-US" dirty="0" smtClean="0"/>
              <a:t>computation of </a:t>
            </a:r>
            <a:r>
              <a:rPr lang="en-US" dirty="0"/>
              <a:t>functions, called </a:t>
            </a:r>
            <a:r>
              <a:rPr lang="en-US" i="1" dirty="0"/>
              <a:t>infinite series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Such </a:t>
            </a:r>
            <a:r>
              <a:rPr lang="en-US" dirty="0"/>
              <a:t>series give us precise ways to express many </a:t>
            </a:r>
            <a:r>
              <a:rPr lang="en-US" dirty="0" smtClean="0"/>
              <a:t>numbers and </a:t>
            </a:r>
            <a:r>
              <a:rPr lang="en-US" dirty="0"/>
              <a:t>functions, both familiar and new, as arithmetic sums with infinitely many terms.</a:t>
            </a:r>
          </a:p>
          <a:p>
            <a:r>
              <a:rPr lang="en-US" dirty="0"/>
              <a:t>For example, we will learn </a:t>
            </a:r>
            <a:r>
              <a:rPr lang="en-US" dirty="0" smtClean="0"/>
              <a:t>that: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3419" y="4793055"/>
            <a:ext cx="4404188" cy="72657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6961" y="5573421"/>
            <a:ext cx="5682601" cy="81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457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Sequences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714" y="1683199"/>
            <a:ext cx="5930146" cy="80812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505" y="2614485"/>
            <a:ext cx="8703136" cy="202475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6504" y="4908177"/>
            <a:ext cx="8710567" cy="1678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033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Sequences representation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747" y="2044455"/>
            <a:ext cx="8315064" cy="467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908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Convergence and Divergence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150" y="1878948"/>
            <a:ext cx="8511699" cy="2289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158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Limits of Sequences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580" y="1838605"/>
            <a:ext cx="8499108" cy="3002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519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Limits of Sequences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800" y="1916672"/>
            <a:ext cx="8756392" cy="3233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277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Recursive Definitions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421" y="1829792"/>
            <a:ext cx="8426180" cy="162610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7329" y="4375404"/>
            <a:ext cx="4427910" cy="1608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483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Infinite Series (1)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810" y="1815740"/>
            <a:ext cx="8552700" cy="3213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05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5911</TotalTime>
  <Words>126</Words>
  <Application>Microsoft Office PowerPoint</Application>
  <PresentationFormat>On-screen Show (4:3)</PresentationFormat>
  <Paragraphs>31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Calculus 2   Lecture 5:  Infinite Sequences and Series</vt:lpstr>
      <vt:lpstr>Overview</vt:lpstr>
      <vt:lpstr>Sequences</vt:lpstr>
      <vt:lpstr>Sequences representation</vt:lpstr>
      <vt:lpstr>Convergence and Divergence</vt:lpstr>
      <vt:lpstr>Limits of Sequences</vt:lpstr>
      <vt:lpstr>Limits of Sequences</vt:lpstr>
      <vt:lpstr>Recursive Definitions</vt:lpstr>
      <vt:lpstr>Infinite Series (1)</vt:lpstr>
      <vt:lpstr>Infinite Series (2)</vt:lpstr>
      <vt:lpstr>Infinite Series (3)</vt:lpstr>
      <vt:lpstr>Geometric series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</dc:title>
  <dc:creator>Nur Uddin</dc:creator>
  <cp:lastModifiedBy>LENOVO</cp:lastModifiedBy>
  <cp:revision>120</cp:revision>
  <dcterms:created xsi:type="dcterms:W3CDTF">2017-06-12T04:19:19Z</dcterms:created>
  <dcterms:modified xsi:type="dcterms:W3CDTF">2020-02-10T15:07:45Z</dcterms:modified>
</cp:coreProperties>
</file>