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2/10/2020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2/10/2020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2/10/2020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1800" dirty="0" smtClean="0"/>
              <a:t>Calculus 2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Lecture </a:t>
            </a:r>
            <a:r>
              <a:rPr lang="en-US" dirty="0" smtClean="0"/>
              <a:t>4: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First-Order Differential </a:t>
            </a:r>
            <a:r>
              <a:rPr lang="en-US" dirty="0" smtClean="0"/>
              <a:t>Equation (Part 3): Computation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Solve and plot solutions of these problems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1690688"/>
            <a:ext cx="3643403" cy="823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020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Make a program in Python for this case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323" y="2150394"/>
            <a:ext cx="8085027" cy="2367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437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5887</TotalTime>
  <Words>26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Calculus 2   Lecture 4:  First-Order Differential Equation (Part 3): Computation</vt:lpstr>
      <vt:lpstr>Solve and plot solutions of these problems</vt:lpstr>
      <vt:lpstr>Make a program in Python for this case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117</cp:revision>
  <dcterms:created xsi:type="dcterms:W3CDTF">2017-06-12T04:19:19Z</dcterms:created>
  <dcterms:modified xsi:type="dcterms:W3CDTF">2020-02-10T14:40:53Z</dcterms:modified>
</cp:coreProperties>
</file>