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8" r:id="rId3"/>
    <p:sldId id="269" r:id="rId4"/>
    <p:sldId id="270" r:id="rId5"/>
    <p:sldId id="272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 smtClean="0"/>
              <a:t>Calculus 2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/>
              <a:t>3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First-Order Differential </a:t>
            </a:r>
            <a:r>
              <a:rPr lang="en-US" dirty="0" smtClean="0"/>
              <a:t>Equation (Part 2): Applications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RL Circuits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1481" y="1027907"/>
            <a:ext cx="2529554" cy="2229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927" y="3306852"/>
            <a:ext cx="8343817" cy="304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538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RL Circuits: Transient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56" y="1347955"/>
            <a:ext cx="2773626" cy="24441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2085" y="3792071"/>
            <a:ext cx="3733265" cy="23299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6390" y="4088072"/>
            <a:ext cx="1759408" cy="6356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0765" y="4774900"/>
            <a:ext cx="1725033" cy="7577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66390" y="5702588"/>
            <a:ext cx="2142181" cy="69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39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RL Circuits: Steady state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56" y="1347955"/>
            <a:ext cx="2773626" cy="24441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2085" y="1891058"/>
            <a:ext cx="4119868" cy="25712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3978792"/>
            <a:ext cx="1759408" cy="6356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025" y="4665620"/>
            <a:ext cx="1725033" cy="7577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650" y="5593308"/>
            <a:ext cx="2142181" cy="6933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7162" y="5242289"/>
            <a:ext cx="4481575" cy="707055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558949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smtClean="0"/>
              <a:t>Newton’s second law: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72" y="2567593"/>
            <a:ext cx="4026796" cy="59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491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Exponential Growth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225" y="2080072"/>
            <a:ext cx="3442146" cy="81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5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5878</TotalTime>
  <Words>34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Calculus 2   Lecture 3:  First-Order Differential Equation (Part 2): Applications</vt:lpstr>
      <vt:lpstr>RL Circuits</vt:lpstr>
      <vt:lpstr>RL Circuits: Transient response</vt:lpstr>
      <vt:lpstr>RL Circuits: Steady state response</vt:lpstr>
      <vt:lpstr>Motions</vt:lpstr>
      <vt:lpstr>Exponential Growth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115</cp:revision>
  <dcterms:created xsi:type="dcterms:W3CDTF">2017-06-12T04:19:19Z</dcterms:created>
  <dcterms:modified xsi:type="dcterms:W3CDTF">2020-02-10T14:32:27Z</dcterms:modified>
</cp:coreProperties>
</file>