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2:</a:t>
            </a:r>
            <a:br>
              <a:rPr lang="en-US" dirty="0" smtClean="0"/>
            </a:br>
            <a:r>
              <a:rPr lang="en-US" dirty="0" smtClean="0"/>
              <a:t>First-Order Differential Equation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8"/>
            <a:ext cx="4052830" cy="10794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329947"/>
            <a:ext cx="6277537" cy="302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0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</a:t>
            </a:r>
            <a:r>
              <a:rPr lang="en-ID" dirty="0" smtClean="0"/>
              <a:t>2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99521"/>
            <a:ext cx="6377268" cy="472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7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real-world problems, when formulated mathematically, lead to </a:t>
            </a:r>
            <a:r>
              <a:rPr lang="en-US" dirty="0" smtClean="0"/>
              <a:t>differential equations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They can be found in many phenomena </a:t>
            </a:r>
            <a:r>
              <a:rPr lang="en-US" dirty="0"/>
              <a:t>such </a:t>
            </a:r>
            <a:r>
              <a:rPr lang="en-US" dirty="0" smtClean="0"/>
              <a:t>as: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motion of an object moving along a straight line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the decay </a:t>
            </a:r>
            <a:r>
              <a:rPr lang="en-US" dirty="0"/>
              <a:t>of a radioactive material,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growth of a population,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the cooling of a </a:t>
            </a:r>
            <a:r>
              <a:rPr lang="en-US" dirty="0" smtClean="0"/>
              <a:t>heated object </a:t>
            </a:r>
            <a:r>
              <a:rPr lang="en-US" dirty="0"/>
              <a:t>placed within a medium of lower temperature.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14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General Form of First Order Differential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7" y="2547344"/>
            <a:ext cx="1967582" cy="85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67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First-Order Linear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Standard form: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062" y="2708550"/>
            <a:ext cx="2222367" cy="7742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743895"/>
            <a:ext cx="5666495" cy="3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87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53" y="2092883"/>
            <a:ext cx="5252623" cy="126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3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75308"/>
            <a:ext cx="4005731" cy="9351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673" y="3445292"/>
            <a:ext cx="3721845" cy="8443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910" y="5184277"/>
            <a:ext cx="8028940" cy="92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5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Solving Linear Equation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556218"/>
            <a:ext cx="2821554" cy="9718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55" y="2555442"/>
            <a:ext cx="7539439" cy="416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1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Solving Linear </a:t>
            </a:r>
            <a:r>
              <a:rPr lang="en-ID" dirty="0" smtClean="0"/>
              <a:t>Equation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21" y="1808218"/>
            <a:ext cx="8657006" cy="268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3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Solving Linear Equation </a:t>
            </a:r>
            <a:r>
              <a:rPr lang="en-ID" dirty="0" smtClean="0"/>
              <a:t>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89" y="1529324"/>
            <a:ext cx="7578048" cy="43604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489" y="6004820"/>
            <a:ext cx="7439992" cy="63802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2754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5817</TotalTime>
  <Words>124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Calculus 2   Lecture 2: First-Order Differential Equation</vt:lpstr>
      <vt:lpstr>Overview</vt:lpstr>
      <vt:lpstr>General Form of First Order Differential Equation</vt:lpstr>
      <vt:lpstr>First-Order Linear Equation</vt:lpstr>
      <vt:lpstr>Example 1</vt:lpstr>
      <vt:lpstr>Exercise 1</vt:lpstr>
      <vt:lpstr>Solving Linear Equation (1)</vt:lpstr>
      <vt:lpstr>Solving Linear Equation (2)</vt:lpstr>
      <vt:lpstr>Solving Linear Equation (3)</vt:lpstr>
      <vt:lpstr>Example 2</vt:lpstr>
      <vt:lpstr>Example 2 (cont’d)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110</cp:revision>
  <dcterms:created xsi:type="dcterms:W3CDTF">2017-06-12T04:19:19Z</dcterms:created>
  <dcterms:modified xsi:type="dcterms:W3CDTF">2020-02-10T13:30:15Z</dcterms:modified>
</cp:coreProperties>
</file>