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lab.research.google.com/drive/1OTTY7mctW43Yg3rZohoVD5TP-FtiXD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1:</a:t>
            </a:r>
            <a:br>
              <a:rPr lang="en-US" dirty="0" smtClean="0"/>
            </a:br>
            <a:r>
              <a:rPr lang="en-US" dirty="0"/>
              <a:t>Techniques of Integration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35" y="2042842"/>
            <a:ext cx="7326153" cy="1655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244" y="4601368"/>
            <a:ext cx="2383419" cy="128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0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 smtClean="0"/>
              <a:t>Please find the lecture material in the following link: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colab.research.google.com/drive/1OTTY7mctW43Yg3rZohoVD5TP-FtiXDas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2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5035</TotalTime>
  <Words>24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Calculus 2   Lecture 1: Techniques of Integration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103</cp:revision>
  <dcterms:created xsi:type="dcterms:W3CDTF">2017-06-12T04:19:19Z</dcterms:created>
  <dcterms:modified xsi:type="dcterms:W3CDTF">2020-01-30T06:43:19Z</dcterms:modified>
</cp:coreProperties>
</file>