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1-13T01:24:56.4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7880 7906,'0'0,"0"0,0 0,0 0,0 0,0 0,0 0,0 0,0 39,0 80,0 0,0 79,0-99,20 98,-20-98,0-20,0 1,0-21,0-19,0-21,0 1,0 0,20 0,-20 59</inkml:trace>
  <inkml:trace contextRef="#ctx0" brushRef="#br0" timeOffset="453.3513">7581 8183,'-60'-20,"60"20,-20-20,20 0,0 1,20-1,80-20,59 1,-19-1,59 60,-60-60,-39 21,-40 19,-21 0,21 0,-40 0,-20 0,0 19,40 100</inkml:trace>
  <inkml:trace contextRef="#ctx0" brushRef="#br0" timeOffset="764.3792">7223 8717,'-20'-20,"20"20,0 0,20 0,39-20,121-59,138 0,-39 20,-80 19,-59 1,-61 39,-39 0,0 0,40 19,-60-19</inkml:trace>
  <inkml:trace contextRef="#ctx0" brushRef="#br0" timeOffset="1546.0986">9314 8044,'-20'-20,"20"20,-20 0,-20 0,0 40,-39 59,-61 99,21-20,39 59,40-98,20-20,20-1,20-39,0 1,20 38,0-58,-20-41,-20-19</inkml:trace>
  <inkml:trace contextRef="#ctx0" brushRef="#br0" timeOffset="1880.8895">9135 8598,'-40'20,"40"-20,0 0,0 0,0 0,0 0,0 0,0 20,139 99,-39-40,-40 0,-21-20,1-19,-20-20,0-1,60 100</inkml:trace>
  <inkml:trace contextRef="#ctx0" brushRef="#br0" timeOffset="2182.6785">9533 8717,'-40'-20,"40"20,0 0,0 0,-60 60,-59 78,19 1,41-21,19-19,20-39,-20 58,40-98,0-20</inkml:trace>
  <inkml:trace contextRef="#ctx0" brushRef="#br0" timeOffset="2591.6616">9852 8262,'-40'20,"40"-20,0 0,0 0,20 19,20 41,19 78,21 60,-60-59,0-1,-60-39,-20 40,-19-40,-1 39,0-59,40-59,60 0,0-40</inkml:trace>
  <inkml:trace contextRef="#ctx0" brushRef="#br0" timeOffset="3346.323">10310 8519,'-40'0,"40"0,0 0,0 0,0 0,20 0,0 0,20 0,-1 0,1 0,0 0,0 0,0 0,-20 0,19 20,61-20</inkml:trace>
  <inkml:trace contextRef="#ctx0" brushRef="#br0" timeOffset="3833.9518">10330 8737,'-20'20,"20"-20,0 0,40 19,-21-19,1 0,20 20,0-20,20 20,59 0,-59-1,0-19,0 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9-11-13T07:02:03.6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3160 11190,'-60'60,"40"-60,20 0,0 0,0 0,0 0,40 0,59 0,21 0,79-60,0 40,-79 1,-21-1,21 20,-21 0,1 0,-40 20,-1-20,21 19,-40 1,-40 158</inkml:trace>
  <inkml:trace contextRef="#ctx0" brushRef="#br0" timeOffset="406.8217">3299 11922,'-40'0,"40"0,0 0,0 0,20 0,80 0,-1-20,81 1,-81-1,21 0,-21 20,21 0,-61 0,-19 0,0 0,0-20,-40 1</inkml:trace>
  <inkml:trace contextRef="#ctx0" brushRef="#br0" timeOffset="5097.0884">7282 10142,'0'0,"0"0,0 0,0 0,0 0,0 0,0 0,0 19,0 21,20 19,20 20,40 20,39 40,1-40,-21 19,-39-38,99 177,-99-138,40 59,-40-99,-1 0,-19-20,0 1,-20-21,0 1,-20-20,0-1,0-19,0 20,0-20,0 0,20-20,79 20</inkml:trace>
  <inkml:trace contextRef="#ctx0" brushRef="#br0" timeOffset="5617.1333">8617 10498,'-60'-20,"60"20,0 0,0 0,-60 0,1 20,-21 39,-20 40,-19 39,-60 41,39-21,21-20,19-19,20-20,41-40,-21 40,20-39,20-21,0-19,0-20,20 0,0 0,0 0,80-40,-20-19</inkml:trace>
  <inkml:trace contextRef="#ctx0" brushRef="#br0" timeOffset="6796.033">8776 9489,'-60'-40,"60"40,0 0,0 0,0 0,0 0,0-20,20 0,20-19,40-40,-1 39,1 1,0 39,-20 0,-1 19,-19 1,-20 0,-20 0,0 39,0 0,-20 1,0-1,-20 1,20-41,20 1,0-20,0 0,0 0,20 20,20 0,60 19,-40 1,-21-1,1-19,-20 20,0 39,-20-20,-60 20,1-19,-41-1,20-19,21-21,59 1</inkml:trace>
  <inkml:trace contextRef="#ctx0" brushRef="#br0" timeOffset="7837.2886">6207 9845,'-100'20,"100"-20,0 0,0 0,0 19,20 140,0 19,-20 20,-20-40,0-20,0-19,0-60,1-19,38-40</inkml:trace>
  <inkml:trace contextRef="#ctx0" brushRef="#br0" timeOffset="8347.9579">5629 11685,'-40'0,"40"0,0 0,0 0,0 0,0 0,0 0,0 0,20-79,20 19,80 21,79-40,-100 19,-19 21,20 19,-41 0,1 20,20 0,0-20,19 40</inkml:trace>
  <inkml:trace contextRef="#ctx0" brushRef="#br0" timeOffset="9067.6026">5828 12417,'-39'0,"39"0,0 0,0-20,20 0,19-19,41-1,0 1,-21 19,21 20,-40 0,0 20,-20-1,0 41,-20 39,-40 39,0-19,0-40,20-20,20-19,20-20,20 0,40 19,-21 1,21-21,-60 1,-20 40,-60 98,-19-39,19-40,20-20,40-39</inkml:trace>
  <inkml:trace contextRef="#ctx0" brushRef="#br0" timeOffset="13511.3805">9593 11250,'-20'0,"20"0,0 0,0 0,-20 0,0 0,0 0,0-20,20 20,0 0,0 0,0 0,0 0,0 0,0 0,60-20,59 20,81-20,-21 0,-40 20,1-39,-41 39,21 20,-80-20,-1 0,-19 19,0-19,-20 0,0 0,0 0,0 0,20 0</inkml:trace>
  <inkml:trace contextRef="#ctx0" brushRef="#br0" timeOffset="17050.639">11325 10775,'-59'-60,"59"60,0 0,0 0,0 0,0 0,0 0,0 0,20 0,79 60,1 19,59 20,20 19,-39 1,-1 0,-39-40,-1 0,-39-19,-20-21,0-19,-20 0,0-1,0 1,-20 0,19-20,-19 20</inkml:trace>
  <inkml:trace contextRef="#ctx0" brushRef="#br0" timeOffset="17478.9194">12819 10597,'-79'-40,"79"40,0 0,-20 20,-20 19,-40 41,-119 78,60 0,-1-19,1-21,-41 60,81-79,19-20,20-19,1-21,19 1,20-20,0 0,0-20,20 0,20 0,60-40</inkml:trace>
  <inkml:trace contextRef="#ctx0" brushRef="#br0" timeOffset="18281.3917">12899 9825,'-60'-20,"60"20,0 0,0 0,0-20,0 1,20-1,20-20,0 1,59-21,-19 21,39 39,-59 39,-20 21,20 118,-40-60,-40 1,-20 0,0-20,0-40,20 1,20-41,0 1,80 0,79 0,1-1,-41-19,-39 0,-20 0,-40 0</inkml:trace>
  <inkml:trace contextRef="#ctx0" brushRef="#br0" timeOffset="20196.3371">14791 10537,'0'20,"0"-20,0 0,0 0,0 0,0 20,0 59,0 20,0 0,20 99,0-99,-20-20,0-20,20 40,-20-40,0 1,0-1,0 60,0-60,0-39,0-20,0 0</inkml:trace>
  <inkml:trace contextRef="#ctx0" brushRef="#br0" timeOffset="20811.3944">14373 11190,'-20'0,"20"0,0 0,0 0,0 0,0 0,0 0,0 0,20-20,59 1,41-21,-1 0,-19 1,-20 19,-1 0,-19 20,-20 0,0 0,-20 0,0 0,-1 0,21 0,0 0,20-19,79-41</inkml:trace>
  <inkml:trace contextRef="#ctx0" brushRef="#br0" timeOffset="21731.0865">16862 9944,'0'79,"0"-79,-20 0,-19 20,-21 39,-40 60,1-1,19-38,20-21,20-20,20-19,20 20,20-20,80 39,19 0,81 40,-121-59,-39-1,0-19,20 79,-40-40,-40 1,-40 19,-60 0,-19 0,0-19,-1-21,61-19,19-20,0-40,60 21</inkml:trace>
  <inkml:trace contextRef="#ctx0" brushRef="#br0" timeOffset="22111.7829">16803 10102,'0'0,"0"0,19 0,21 20,0-20,20 0,39 0,61-20,39 0,-40-19,-19 39,-21 0,-19 0,-21 59</inkml:trace>
  <inkml:trace contextRef="#ctx0" brushRef="#br0" timeOffset="22647.7196">17778 10458,'-19'20,"19"-20,19 20,21 19,60 40,19 40,-19-40,139 80,-120-100,41 40,-81-40,21 1,-40-41,-20 1,-1 0,1-20,-20 0,0-20,0-79</inkml:trace>
  <inkml:trace contextRef="#ctx0" brushRef="#br0" timeOffset="22959.999">18894 10498,'0'19,"0"-19,-60 20,-40 40,-39 39,0 39,-41 60,1 0,80-80,-21 1,60-59,1-21,19-19,20 0,20-20</inkml:trace>
  <inkml:trace contextRef="#ctx0" brushRef="#br0" timeOffset="23681.0705">20149 10320,'-40'-80,"40"80,0 0,20 20,19 99,-19 138,0-79,-20 79,0-138,0 0,20-60,0 20,0-19,-20-40,0-1,0 1,0-20,0 0,0 0,0 0</inkml:trace>
  <inkml:trace contextRef="#ctx0" brushRef="#br0" timeOffset="24040.1328">19591 10992,'-20'0,"20"0,20 0,60 0,39-19,1 19,59-20,-60 20,-39-20,0 0,-21 20,-39 0,20-20,-20 20,0 0,0 0,0 0</inkml:trace>
  <inkml:trace contextRef="#ctx0" brushRef="#br0" timeOffset="24645.3082">22200 10498,'-199'-119,"199"119,-20 0,-40 0,0 20,-39 19,-80 40,79-19,40-1,0 40,21 0,19 99,40-99,39 20,1-40,40 0,-1-20,61 20,-21-39,-39-40,-41 0,1-20,40-39,-41 19,-39 20,0 1,0 19</inkml:trace>
  <inkml:trace contextRef="#ctx0" brushRef="#br0" timeOffset="24966.6045">21682 10517,'0'20,"60"-20,119 20,0 0,-39 0,39-1,-79-19,-1 0,-79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11/13/2019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11/13/2019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11/13/2019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11: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ID" dirty="0" smtClean="0"/>
              <a:t>Integral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Properties of definite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99" y="1888284"/>
            <a:ext cx="8752801" cy="413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6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Properties of definite integral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49" y="1734483"/>
            <a:ext cx="8596501" cy="338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93617" cy="1325563"/>
          </a:xfrm>
        </p:spPr>
        <p:txBody>
          <a:bodyPr>
            <a:normAutofit/>
          </a:bodyPr>
          <a:lstStyle/>
          <a:p>
            <a:r>
              <a:rPr lang="en-US" sz="3000" dirty="0"/>
              <a:t>Area </a:t>
            </a:r>
            <a:r>
              <a:rPr lang="en-US" sz="3000" dirty="0" smtClean="0"/>
              <a:t>under </a:t>
            </a:r>
            <a:r>
              <a:rPr lang="en-US" sz="3000" dirty="0"/>
              <a:t>the </a:t>
            </a:r>
            <a:r>
              <a:rPr lang="en-US" sz="3000" dirty="0" smtClean="0"/>
              <a:t>graph </a:t>
            </a:r>
            <a:r>
              <a:rPr lang="en-US" sz="3000" dirty="0"/>
              <a:t>of a </a:t>
            </a:r>
            <a:r>
              <a:rPr lang="en-US" sz="3000" dirty="0" smtClean="0"/>
              <a:t>nonnegative function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74" y="2476750"/>
            <a:ext cx="8362051" cy="190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Anti-derivatives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5" y="1901200"/>
            <a:ext cx="8440201" cy="820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67" y="3182301"/>
            <a:ext cx="8538099" cy="946491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40757" y="4720055"/>
            <a:ext cx="7893151" cy="1215078"/>
            <a:chOff x="540757" y="4720055"/>
            <a:chExt cx="7893151" cy="121507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0757" y="4720055"/>
              <a:ext cx="7893151" cy="1045033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190067" y="5139267"/>
              <a:ext cx="2633133" cy="7958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505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General form of anti-derivatives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62" y="1816000"/>
            <a:ext cx="8479276" cy="17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712" y="1796299"/>
            <a:ext cx="6447376" cy="4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Anti-derivative </a:t>
            </a:r>
            <a:r>
              <a:rPr lang="en-US" dirty="0"/>
              <a:t>formulas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057399"/>
            <a:ext cx="8881471" cy="37110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95" y="6135178"/>
            <a:ext cx="2227275" cy="332067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67229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Anti-derivative </a:t>
            </a:r>
            <a:r>
              <a:rPr lang="en-US" dirty="0"/>
              <a:t>linearity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37" y="2236220"/>
            <a:ext cx="8713726" cy="178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2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Indefinite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37" y="1901716"/>
            <a:ext cx="8401126" cy="227563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593080" y="2846160"/>
              <a:ext cx="1305360" cy="5986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83720" y="2836800"/>
                <a:ext cx="1324080" cy="61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1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33" y="2109982"/>
            <a:ext cx="4063800" cy="11817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108800" y="3316320"/>
              <a:ext cx="7041240" cy="15530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9440" y="3306960"/>
                <a:ext cx="7059960" cy="157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81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Definite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39" y="1868679"/>
            <a:ext cx="8406521" cy="454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8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6601</TotalTime>
  <Words>54</Words>
  <Application>Microsoft Office PowerPoint</Application>
  <PresentationFormat>On-screen Show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Calculus   Lecture 11:   Integral</vt:lpstr>
      <vt:lpstr>Anti-derivatives</vt:lpstr>
      <vt:lpstr>General form of anti-derivatives</vt:lpstr>
      <vt:lpstr>Example</vt:lpstr>
      <vt:lpstr>Anti-derivative formulas</vt:lpstr>
      <vt:lpstr>Anti-derivative linearity rules</vt:lpstr>
      <vt:lpstr>Indefinite integral</vt:lpstr>
      <vt:lpstr>Example</vt:lpstr>
      <vt:lpstr>Definite integral</vt:lpstr>
      <vt:lpstr>Properties of definite integral</vt:lpstr>
      <vt:lpstr>Properties of definite integral (cont’d)</vt:lpstr>
      <vt:lpstr>Area under the graph of a nonnegative function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228</cp:revision>
  <dcterms:created xsi:type="dcterms:W3CDTF">2017-06-12T04:19:19Z</dcterms:created>
  <dcterms:modified xsi:type="dcterms:W3CDTF">2019-11-13T18:10:08Z</dcterms:modified>
</cp:coreProperties>
</file>