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69" r:id="rId3"/>
    <p:sldId id="257" r:id="rId4"/>
    <p:sldId id="258" r:id="rId5"/>
    <p:sldId id="259" r:id="rId6"/>
    <p:sldId id="262" r:id="rId7"/>
    <p:sldId id="260" r:id="rId8"/>
    <p:sldId id="261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5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10/30/2019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10/30/2019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10/30/2019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emf"/><Relationship Id="rId4" Type="http://schemas.openxmlformats.org/officeDocument/2006/relationships/image" Target="../media/image17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lvl="0"/>
            <a:r>
              <a:rPr lang="en-US" sz="1800" dirty="0" smtClean="0"/>
              <a:t>Calculus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Lecture </a:t>
            </a:r>
            <a:r>
              <a:rPr lang="en-US" dirty="0" smtClean="0"/>
              <a:t>10: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Application of </a:t>
            </a:r>
            <a:r>
              <a:rPr lang="en-ID" dirty="0" smtClean="0"/>
              <a:t>Derivatives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Second derivative test for local </a:t>
            </a:r>
            <a:r>
              <a:rPr lang="en-ID" dirty="0" err="1" smtClean="0"/>
              <a:t>extrema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887" y="2430277"/>
            <a:ext cx="8330226" cy="2168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7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730" y="1462048"/>
            <a:ext cx="3943797" cy="76722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730" y="2278981"/>
            <a:ext cx="7359942" cy="14133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3730" y="3742070"/>
            <a:ext cx="7360080" cy="13418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5256" y="5209055"/>
            <a:ext cx="7473488" cy="1512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390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 (cont’d)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3049475"/>
            <a:ext cx="3373353" cy="367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676" y="1456546"/>
            <a:ext cx="6854653" cy="222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03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Optimization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614" y="1844140"/>
            <a:ext cx="8593020" cy="100663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256" y="3206555"/>
            <a:ext cx="3150320" cy="292531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70859" y="3987507"/>
            <a:ext cx="4574182" cy="410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89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Optimization (cont’d)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67" y="1690689"/>
            <a:ext cx="8735369" cy="74064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415" y="2819487"/>
            <a:ext cx="2477620" cy="2939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01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583016"/>
              </p:ext>
            </p:extLst>
          </p:nvPr>
        </p:nvGraphicFramePr>
        <p:xfrm>
          <a:off x="2235573" y="2269565"/>
          <a:ext cx="4222377" cy="40867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07459"/>
                <a:gridCol w="1407459"/>
                <a:gridCol w="1407459"/>
              </a:tblGrid>
              <a:tr h="3715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Nilai Min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Nilai Max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Grade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15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39.99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15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40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49.99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15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50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54.99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C-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15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55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59.99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C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15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60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64.99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C+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15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65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69.99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B-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15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70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74.99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B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15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75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79.99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B+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15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80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89.99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A-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15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90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698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of the most important applications of the derivative is its use as a tool </a:t>
            </a:r>
            <a:r>
              <a:rPr lang="en-US" dirty="0" smtClean="0"/>
              <a:t>for finding </a:t>
            </a:r>
            <a:r>
              <a:rPr lang="en-US" dirty="0"/>
              <a:t>the optimal (best) solutions to problems.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/>
              <a:t>O</a:t>
            </a:r>
            <a:r>
              <a:rPr lang="en-US" dirty="0" smtClean="0"/>
              <a:t>ptimization </a:t>
            </a:r>
            <a:r>
              <a:rPr lang="en-US" dirty="0"/>
              <a:t>problems abound in </a:t>
            </a:r>
            <a:r>
              <a:rPr lang="en-US" dirty="0" smtClean="0"/>
              <a:t>mathematics, physical </a:t>
            </a:r>
            <a:r>
              <a:rPr lang="en-US" dirty="0"/>
              <a:t>science and engineering, business and economics, and biology </a:t>
            </a:r>
            <a:r>
              <a:rPr lang="en-US" dirty="0" smtClean="0"/>
              <a:t>and medicine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47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Extreme value of functions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625" y="2196939"/>
            <a:ext cx="6665746" cy="16672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6192" y="2895542"/>
            <a:ext cx="3049511" cy="23692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625" y="5457145"/>
            <a:ext cx="7313429" cy="50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83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788609"/>
            <a:ext cx="5829300" cy="264119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342" y="4527726"/>
            <a:ext cx="8177008" cy="219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10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Maximum and minimum points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2042" y="1415479"/>
            <a:ext cx="6344523" cy="5305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20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Local extreme values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070" y="1486147"/>
            <a:ext cx="8513860" cy="169158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0" y="3352915"/>
            <a:ext cx="7521323" cy="3368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52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Finding </a:t>
            </a:r>
            <a:r>
              <a:rPr lang="en-ID" dirty="0" err="1"/>
              <a:t>e</a:t>
            </a:r>
            <a:r>
              <a:rPr lang="en-ID" dirty="0" err="1" smtClean="0"/>
              <a:t>xtrema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557" y="1683170"/>
            <a:ext cx="7863985" cy="146116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2733" y="2699691"/>
            <a:ext cx="3993776" cy="4101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96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Critical point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156" y="2147042"/>
            <a:ext cx="8488344" cy="73062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590" y="3182091"/>
            <a:ext cx="3447222" cy="335682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14996" y="3182091"/>
            <a:ext cx="3685907" cy="3454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14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5676</TotalTime>
  <Words>137</Words>
  <Application>Microsoft Office PowerPoint</Application>
  <PresentationFormat>On-screen Show (4:3)</PresentationFormat>
  <Paragraphs>66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Calculus   Lecture 10:   Application of Derivatives</vt:lpstr>
      <vt:lpstr>PowerPoint Presentation</vt:lpstr>
      <vt:lpstr>Overview</vt:lpstr>
      <vt:lpstr>Extreme value of functions</vt:lpstr>
      <vt:lpstr>Example</vt:lpstr>
      <vt:lpstr>Maximum and minimum points</vt:lpstr>
      <vt:lpstr>Local extreme values</vt:lpstr>
      <vt:lpstr>Finding extrema</vt:lpstr>
      <vt:lpstr>Critical point</vt:lpstr>
      <vt:lpstr>Second derivative test for local extrema</vt:lpstr>
      <vt:lpstr>Example</vt:lpstr>
      <vt:lpstr>Example (cont’d)</vt:lpstr>
      <vt:lpstr>Optimization</vt:lpstr>
      <vt:lpstr>Optimization (cont’d)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</dc:title>
  <dc:creator>Nur Uddin</dc:creator>
  <cp:lastModifiedBy>LENOVO</cp:lastModifiedBy>
  <cp:revision>216</cp:revision>
  <dcterms:created xsi:type="dcterms:W3CDTF">2017-06-12T04:19:19Z</dcterms:created>
  <dcterms:modified xsi:type="dcterms:W3CDTF">2019-10-30T02:57:06Z</dcterms:modified>
</cp:coreProperties>
</file>