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10-23T06:41:32.38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11246 13287,'-40'20,"40"-20,-20 0,0 0,20 0,-20-20,0 1,20 19,0 0,0-20,0 20,0 0,0 0,0 0,0 0,0 0,0 0,0 0,0 0,0 0,0 0,0 0,0 0,0 0,20 20,0 19,20 21,0-21,39 21,1-1,60 99,-21-59,-19 0,-21-20,41 0,59 40,-59-40,59 159,-80-100,101 159,-101-178,1-1,-1 21,1-21,59 61,-59-61,-1 1,1 0,39 39,-59-79,20 0,-21-19,-39-21,20 21,-20-21,0 1,-1-1,-19-19,20 0,-20 0,0-1,0 1,-20-20,0 0,0 0,20 0,0 0,-20 0</inkml:trace>
  <inkml:trace contextRef="#ctx0" brushRef="#br0" timeOffset="2144.9534">11306 13485,'-20'-39,"20"39,0 0,0 0,0 0,0 0,0 0,20 20,19-1,21 41,80 98,-41-39,21 19,-1 20,60 21,40 78,-19 0,19 40,-40-119,-20 0,100 59,-99-98,-1 39,20 59,-99-98,-1-21,-19-19,-20-39,40 19,-40-20,-21-19,1-20,0-1,-20 1,0-20,0 0,0 0,0 0,-20-20,-19-19,19-1,-20 1,0-1,0 1,-20-21,1-19,-1 0,0 0,0 0,-59-60,-1 20,1 1,-1 19,-39-60,0 1,19 0,1 0,-80-100,79 80,1 0,-60-99,99 99,1 20,19 39,0 1,40 38,21 41,-1 19,20 0,0 20,0 0,0 0,39 40,21 19,20 1,0 19,39 39,60 21,-19 19,59 139,20 20,-60-120,40 100,20-40,-40-59,60 40,-80-80,-39-20,-1 21,1-41,-41 41,-39-80,0-20</inkml:trace>
  <inkml:trace contextRef="#ctx0" brushRef="#br0" timeOffset="3179.1649">11126 13485,'-20'-19,"20"19,0 0,0 0,0 39,20 60,40 59,-20-19,20 39,-40-99,-1-20,-19-39,0 0,0 0,0-20,20 0,20 0,-40-20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9: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ID" dirty="0" smtClean="0"/>
              <a:t>Derivative: </a:t>
            </a:r>
            <a:br>
              <a:rPr lang="en-ID" dirty="0" smtClean="0"/>
            </a:br>
            <a:r>
              <a:rPr lang="en-US" dirty="0" smtClean="0"/>
              <a:t>Implicit Differentiation &amp; </a:t>
            </a:r>
            <a:r>
              <a:rPr lang="en-ID" dirty="0"/>
              <a:t>Related Rates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Related Rates (4)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57" y="1878947"/>
            <a:ext cx="8577085" cy="390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Related Rates </a:t>
            </a:r>
            <a:r>
              <a:rPr lang="en-ID" dirty="0" smtClean="0"/>
              <a:t>(5)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229" y="1426010"/>
            <a:ext cx="8303542" cy="11312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30" y="2741295"/>
            <a:ext cx="3985146" cy="30733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9868" y="2741295"/>
            <a:ext cx="4660169" cy="334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Implicit </a:t>
            </a:r>
            <a:r>
              <a:rPr lang="en-US" b="1" dirty="0" smtClean="0"/>
              <a:t>Differentiation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18951"/>
            <a:ext cx="3143103" cy="615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105" y="2363038"/>
            <a:ext cx="5025296" cy="425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9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Implicit </a:t>
            </a:r>
            <a:r>
              <a:rPr lang="en-US" b="1" dirty="0" smtClean="0"/>
              <a:t>Differentiation (2)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71986"/>
            <a:ext cx="7322264" cy="4409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596" y="2314148"/>
            <a:ext cx="4487898" cy="422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7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Implicit </a:t>
            </a:r>
            <a:r>
              <a:rPr lang="en-US" b="1" dirty="0" smtClean="0"/>
              <a:t>Differentiation (3)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72" y="1897345"/>
            <a:ext cx="8608495" cy="154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Tangent and Normal Lines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82" y="1879260"/>
            <a:ext cx="5494768" cy="428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83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Tangent and Normal Lines </a:t>
            </a:r>
            <a:r>
              <a:rPr lang="en-ID" dirty="0" smtClean="0"/>
              <a:t>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325" y="2314148"/>
            <a:ext cx="4487898" cy="42247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8650" y="1762254"/>
            <a:ext cx="6219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Find the tangent and normal lines at (3,-4) of the following circle.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998160" y="4769280"/>
              <a:ext cx="1262520" cy="13179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88800" y="4759920"/>
                <a:ext cx="1281240" cy="133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64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Related Rates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5494" y="1690689"/>
            <a:ext cx="8659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In this section we look at problems that ask for the rate at which some variable </a:t>
            </a:r>
            <a:r>
              <a:rPr lang="en-US" dirty="0" smtClean="0"/>
              <a:t>changes when it is known how the rate of some other related variable (or perhaps several variables)</a:t>
            </a:r>
          </a:p>
          <a:p>
            <a:pPr algn="just"/>
            <a:r>
              <a:rPr lang="en-US" dirty="0" smtClean="0"/>
              <a:t>changes.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problem of finding a rate of change from other known rates of change </a:t>
            </a:r>
            <a:r>
              <a:rPr lang="en-US" dirty="0" smtClean="0"/>
              <a:t>is called </a:t>
            </a:r>
            <a:r>
              <a:rPr lang="en-US" dirty="0"/>
              <a:t>a </a:t>
            </a:r>
            <a:r>
              <a:rPr lang="en-US" i="1" dirty="0"/>
              <a:t>related rates problem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65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Related Rates </a:t>
            </a:r>
            <a:r>
              <a:rPr lang="en-ID" dirty="0" smtClean="0"/>
              <a:t>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55" y="1838606"/>
            <a:ext cx="8563926" cy="320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Related Rates </a:t>
            </a:r>
            <a:r>
              <a:rPr lang="en-ID" dirty="0" smtClean="0"/>
              <a:t>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32" y="1690689"/>
            <a:ext cx="8717299" cy="8776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91" y="2772962"/>
            <a:ext cx="4118162" cy="371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0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5481</TotalTime>
  <Words>147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Calculus   Lecture 9:   Derivative:  Implicit Differentiation &amp; Related Rates </vt:lpstr>
      <vt:lpstr>Implicit Differentiation (1)</vt:lpstr>
      <vt:lpstr>Implicit Differentiation (2) </vt:lpstr>
      <vt:lpstr>Implicit Differentiation (3) </vt:lpstr>
      <vt:lpstr>Tangent and Normal Lines (1)</vt:lpstr>
      <vt:lpstr>Tangent and Normal Lines (2)</vt:lpstr>
      <vt:lpstr>Related Rates (1)</vt:lpstr>
      <vt:lpstr>Related Rates (2)</vt:lpstr>
      <vt:lpstr>Related Rates (3)</vt:lpstr>
      <vt:lpstr>Related Rates (4)</vt:lpstr>
      <vt:lpstr>Related Rates (5)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206</cp:revision>
  <dcterms:created xsi:type="dcterms:W3CDTF">2017-06-12T04:19:19Z</dcterms:created>
  <dcterms:modified xsi:type="dcterms:W3CDTF">2019-10-23T07:31:10Z</dcterms:modified>
</cp:coreProperties>
</file>