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7: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230729"/>
            <a:ext cx="7912348" cy="181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0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Exercises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24728"/>
            <a:ext cx="7924975" cy="307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79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98" y="1260625"/>
            <a:ext cx="8470664" cy="226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Derivative of a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07252"/>
            <a:ext cx="6692732" cy="413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9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Find the derivatives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40312"/>
            <a:ext cx="7963224" cy="3217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7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5274</TotalTime>
  <Words>25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Calculus   Lecture 7:   Review</vt:lpstr>
      <vt:lpstr>Exercises</vt:lpstr>
      <vt:lpstr>Exercises (cont’d)</vt:lpstr>
      <vt:lpstr>PowerPoint Presentation</vt:lpstr>
      <vt:lpstr>Derivative of a function</vt:lpstr>
      <vt:lpstr>Find the derivatives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194</cp:revision>
  <dcterms:created xsi:type="dcterms:W3CDTF">2017-06-12T04:19:19Z</dcterms:created>
  <dcterms:modified xsi:type="dcterms:W3CDTF">2019-10-08T05:59:26Z</dcterms:modified>
</cp:coreProperties>
</file>