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6: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Derivatives of Trigonometric Function </a:t>
            </a:r>
            <a:br>
              <a:rPr lang="en-US" dirty="0" smtClean="0"/>
            </a:br>
            <a:r>
              <a:rPr lang="en-US" dirty="0" smtClean="0"/>
              <a:t>and the Chain Rule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Derivative of the sine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23" y="1475536"/>
            <a:ext cx="2463548" cy="8250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15" y="2522003"/>
            <a:ext cx="8266570" cy="41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Derivative of the </a:t>
            </a:r>
            <a:r>
              <a:rPr lang="en-ID" dirty="0" err="1" smtClean="0"/>
              <a:t>cos</a:t>
            </a:r>
            <a:r>
              <a:rPr lang="en-ID" dirty="0" smtClean="0"/>
              <a:t>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045" y="1871404"/>
            <a:ext cx="2266461" cy="7238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30" y="2775996"/>
            <a:ext cx="7733062" cy="394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Derivatives of the other basic trigonometric functions (Prove them!)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91" y="2153845"/>
            <a:ext cx="8440112" cy="6565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91" y="3273590"/>
            <a:ext cx="8026060" cy="170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4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 chain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Derivative of composite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57" y="2617041"/>
            <a:ext cx="8524481" cy="321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7055"/>
            <a:ext cx="7664258" cy="41445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3412" y="2501153"/>
            <a:ext cx="8111938" cy="34304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Examples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158" y="1837945"/>
            <a:ext cx="7799192" cy="390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2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5286</TotalTime>
  <Words>47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Calculus   Lecture 6:   Derivatives of Trigonometric Function  and the Chain Rule</vt:lpstr>
      <vt:lpstr>Derivative of the sine function</vt:lpstr>
      <vt:lpstr>Derivative of the cos function</vt:lpstr>
      <vt:lpstr>Derivatives of the other basic trigonometric functions (Prove them!)</vt:lpstr>
      <vt:lpstr>The chain rule</vt:lpstr>
      <vt:lpstr>Examples</vt:lpstr>
      <vt:lpstr>Examples (cont’d)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192</cp:revision>
  <dcterms:created xsi:type="dcterms:W3CDTF">2017-06-12T04:19:19Z</dcterms:created>
  <dcterms:modified xsi:type="dcterms:W3CDTF">2019-10-09T06:55:32Z</dcterms:modified>
</cp:coreProperties>
</file>