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67" r:id="rId12"/>
    <p:sldId id="266" r:id="rId13"/>
    <p:sldId id="265" r:id="rId14"/>
    <p:sldId id="268" r:id="rId15"/>
    <p:sldId id="269" r:id="rId16"/>
    <p:sldId id="272" r:id="rId17"/>
    <p:sldId id="273" r:id="rId18"/>
    <p:sldId id="275" r:id="rId19"/>
    <p:sldId id="274" r:id="rId20"/>
    <p:sldId id="277" r:id="rId21"/>
    <p:sldId id="278" r:id="rId22"/>
    <p:sldId id="276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87799-AE9E-4472-AAFC-3EE07482EEA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438B-3469-416A-A90A-0A0E253D0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0676"/>
            <a:ext cx="6858000" cy="1655762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971-AA3D-4618-B095-A67C1540061B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4E78-2DD0-4154-B37F-0F8CDA65973A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7A99-F00D-4545-8F3A-201F3DDDFB6B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71C93-62D3-46C1-BB0A-08D313764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Calculus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Lecture 5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Derivatives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6C0C85-7C37-4EE3-893C-4C3C0EFCA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By:</a:t>
            </a:r>
          </a:p>
          <a:p>
            <a:r>
              <a:rPr lang="en-US" dirty="0"/>
              <a:t>Nur Uddin,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528B9A-3DB1-44DE-BFED-FAB3D9D3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9665"/>
            <a:ext cx="6629959" cy="487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2" y="2604758"/>
            <a:ext cx="4664875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When does a function not have a derivative at a point?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1" y="2013419"/>
            <a:ext cx="4097758" cy="37015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542" y="1867211"/>
            <a:ext cx="3899647" cy="38477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939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When does a function not have a derivative at a point?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1727484"/>
            <a:ext cx="2935909" cy="481142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460" y="1889749"/>
            <a:ext cx="5361623" cy="370422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45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Differentiable functions are continuous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1" y="1690689"/>
            <a:ext cx="8130229" cy="7297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865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Differentiation Rules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2" y="1885937"/>
            <a:ext cx="5346733" cy="15585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2" y="4058945"/>
            <a:ext cx="8132718" cy="13333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Differentiation Rules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1" y="1690688"/>
            <a:ext cx="4920985" cy="15097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0" y="3666653"/>
            <a:ext cx="7773645" cy="26896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3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Differentiation Rules (2a)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9581"/>
            <a:ext cx="5829300" cy="2090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64" y="4758777"/>
            <a:ext cx="8074886" cy="11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Differentiation Rules </a:t>
            </a:r>
            <a:r>
              <a:rPr lang="en-ID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17760"/>
            <a:ext cx="6412229" cy="1603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8" y="3327888"/>
            <a:ext cx="7476549" cy="209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5532088"/>
            <a:ext cx="4818629" cy="11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Differentiation Rules </a:t>
            </a:r>
            <a:r>
              <a:rPr lang="en-ID" dirty="0" smtClean="0"/>
              <a:t>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55" y="1541714"/>
            <a:ext cx="7257697" cy="1551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5" y="3371661"/>
            <a:ext cx="7548970" cy="21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4" y="2145454"/>
            <a:ext cx="8791811" cy="19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00" y="1478976"/>
            <a:ext cx="8486000" cy="4877375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discussed how to determine the slope of </a:t>
            </a:r>
            <a:r>
              <a:rPr lang="en-US" dirty="0" smtClean="0"/>
              <a:t>a curve </a:t>
            </a:r>
            <a:r>
              <a:rPr lang="en-US" dirty="0"/>
              <a:t>at a point and how to measure the rate at which a function </a:t>
            </a:r>
            <a:r>
              <a:rPr lang="en-US" dirty="0" smtClean="0"/>
              <a:t>changes.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have studied </a:t>
            </a:r>
            <a:r>
              <a:rPr lang="en-US" dirty="0"/>
              <a:t>limits, we can define these ideas precisely and see that both are interpretations </a:t>
            </a:r>
            <a:r>
              <a:rPr lang="en-US" dirty="0" smtClean="0"/>
              <a:t>of the </a:t>
            </a:r>
            <a:r>
              <a:rPr lang="en-US" i="1" dirty="0"/>
              <a:t>derivative </a:t>
            </a:r>
            <a:r>
              <a:rPr lang="en-US" dirty="0"/>
              <a:t>of a function at a point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We then extend this concept from a single point to </a:t>
            </a:r>
            <a:r>
              <a:rPr lang="en-US" dirty="0" smtClean="0"/>
              <a:t>the </a:t>
            </a:r>
            <a:r>
              <a:rPr lang="en-US" i="1" dirty="0" smtClean="0"/>
              <a:t>derivative </a:t>
            </a:r>
            <a:r>
              <a:rPr lang="en-US" i="1" dirty="0"/>
              <a:t>function</a:t>
            </a:r>
            <a:r>
              <a:rPr lang="en-US" dirty="0"/>
              <a:t>, and we develop rules for finding this derivative function easily, </a:t>
            </a:r>
            <a:r>
              <a:rPr lang="en-US" dirty="0" smtClean="0"/>
              <a:t>without having </a:t>
            </a:r>
            <a:r>
              <a:rPr lang="en-US" dirty="0"/>
              <a:t>to calculate any limits </a:t>
            </a:r>
            <a:r>
              <a:rPr lang="en-US" dirty="0" smtClean="0"/>
              <a:t>directly.</a:t>
            </a:r>
          </a:p>
          <a:p>
            <a:endParaRPr lang="en-US" dirty="0" smtClean="0"/>
          </a:p>
          <a:p>
            <a:r>
              <a:rPr lang="en-US" dirty="0"/>
              <a:t>The derivative is one of the key ideas in calculus, and is used to study a wide range </a:t>
            </a:r>
            <a:r>
              <a:rPr lang="en-US" dirty="0" smtClean="0"/>
              <a:t>of problems </a:t>
            </a:r>
            <a:r>
              <a:rPr lang="en-US" dirty="0"/>
              <a:t>in mathematics, science, economics, and medicine.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Differentiation Rules </a:t>
            </a:r>
            <a:r>
              <a:rPr lang="en-ID" dirty="0" smtClean="0"/>
              <a:t>(5)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27" y="1761635"/>
            <a:ext cx="5856498" cy="15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Differentiation Rules </a:t>
            </a:r>
            <a:r>
              <a:rPr lang="en-ID" dirty="0" smtClean="0"/>
              <a:t>(6)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867235"/>
            <a:ext cx="7434871" cy="1575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82" y="4137345"/>
            <a:ext cx="3407095" cy="5080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099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8" y="1690688"/>
            <a:ext cx="5829606" cy="568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18" y="2588943"/>
            <a:ext cx="8181315" cy="1942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18" y="4695851"/>
            <a:ext cx="7114932" cy="18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Differentiation Rules </a:t>
            </a:r>
            <a:r>
              <a:rPr lang="en-ID" dirty="0" smtClean="0"/>
              <a:t>(7)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02" y="1585636"/>
            <a:ext cx="7984183" cy="2090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09" y="3689422"/>
            <a:ext cx="6525185" cy="261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6278452"/>
            <a:ext cx="4128984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Second- and higher- order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3" y="1608152"/>
            <a:ext cx="7435687" cy="859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3" y="2769488"/>
            <a:ext cx="4490781" cy="9494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2243" y="3886200"/>
            <a:ext cx="8313107" cy="2495570"/>
            <a:chOff x="202243" y="3886200"/>
            <a:chExt cx="8313107" cy="2495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714" y="4253531"/>
              <a:ext cx="3751192" cy="21282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9272" y="4252923"/>
              <a:ext cx="4196729" cy="167722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2243" y="3886200"/>
              <a:ext cx="8313107" cy="24955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15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Symbols for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32" y="1916059"/>
            <a:ext cx="4591266" cy="42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Tangents and the Derivative at a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3" y="1690689"/>
            <a:ext cx="7655556" cy="1805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17" y="3678938"/>
            <a:ext cx="3743799" cy="31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02563"/>
            <a:ext cx="2057400" cy="365125"/>
          </a:xfrm>
        </p:spPr>
        <p:txBody>
          <a:bodyPr/>
          <a:lstStyle/>
          <a:p>
            <a:fld id="{B6D6B3F8-BBC1-4F80-A166-E89D487A54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8" y="1677242"/>
            <a:ext cx="8717020" cy="958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56502"/>
            <a:ext cx="6551176" cy="1978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055682"/>
            <a:ext cx="6780679" cy="15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Rate of change: derivative at a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0" y="3828771"/>
            <a:ext cx="8568919" cy="17786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4" y="6110079"/>
            <a:ext cx="4857751" cy="4288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40" y="1527343"/>
            <a:ext cx="8536089" cy="17987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450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Interpretations </a:t>
            </a:r>
            <a:r>
              <a:rPr lang="en-US" dirty="0"/>
              <a:t>for the limit of the difference quotient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7" y="2358753"/>
            <a:ext cx="8734184" cy="32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The derivative as a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7" y="1690689"/>
            <a:ext cx="8765876" cy="19803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837" y="4343400"/>
            <a:ext cx="276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Remember the different to: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5" y="4776374"/>
            <a:ext cx="8568919" cy="17786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063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1" y="1690688"/>
            <a:ext cx="3367067" cy="716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1" y="2590475"/>
            <a:ext cx="7502337" cy="41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Alternative formula for the derivative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6" y="1690689"/>
            <a:ext cx="2767556" cy="649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71" y="2551175"/>
            <a:ext cx="4442443" cy="3805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904" y="2086897"/>
            <a:ext cx="3082692" cy="17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5248</TotalTime>
  <Words>272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Calculus   Lecture 5:   Derivatives</vt:lpstr>
      <vt:lpstr>Overview</vt:lpstr>
      <vt:lpstr>Tangents and the Derivative at a Point</vt:lpstr>
      <vt:lpstr>Example 1</vt:lpstr>
      <vt:lpstr>Rate of change: derivative at a point</vt:lpstr>
      <vt:lpstr>Interpretations for the limit of the difference quotient</vt:lpstr>
      <vt:lpstr>The derivative as a function</vt:lpstr>
      <vt:lpstr>Example</vt:lpstr>
      <vt:lpstr>Alternative formula for the derivative</vt:lpstr>
      <vt:lpstr>Example</vt:lpstr>
      <vt:lpstr>When does a function not have a derivative at a point?</vt:lpstr>
      <vt:lpstr>When does a function not have a derivative at a point? (cont’d)</vt:lpstr>
      <vt:lpstr>Differentiable functions are continuous</vt:lpstr>
      <vt:lpstr>Differentiation Rules (1)</vt:lpstr>
      <vt:lpstr>Differentiation Rules (2)</vt:lpstr>
      <vt:lpstr>Differentiation Rules (2a)</vt:lpstr>
      <vt:lpstr>Differentiation Rules (3)</vt:lpstr>
      <vt:lpstr>Differentiation Rules (4)</vt:lpstr>
      <vt:lpstr>Example</vt:lpstr>
      <vt:lpstr>Differentiation Rules (5)</vt:lpstr>
      <vt:lpstr>Differentiation Rules (6)</vt:lpstr>
      <vt:lpstr>Example</vt:lpstr>
      <vt:lpstr>Differentiation Rules (7)</vt:lpstr>
      <vt:lpstr>Second- and higher- order derivatives</vt:lpstr>
      <vt:lpstr>Symbols for derivatives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Mathematics</dc:title>
  <dc:creator>Nur Uddin</dc:creator>
  <cp:lastModifiedBy>LENOVO</cp:lastModifiedBy>
  <cp:revision>187</cp:revision>
  <dcterms:created xsi:type="dcterms:W3CDTF">2017-06-12T04:19:19Z</dcterms:created>
  <dcterms:modified xsi:type="dcterms:W3CDTF">2019-10-09T01:36:58Z</dcterms:modified>
</cp:coreProperties>
</file>