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59" r:id="rId4"/>
    <p:sldId id="261" r:id="rId5"/>
    <p:sldId id="260" r:id="rId6"/>
    <p:sldId id="262" r:id="rId7"/>
    <p:sldId id="265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4: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Limit &amp; Continuity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an identity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51" y="1790458"/>
            <a:ext cx="8459197" cy="11006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9769" y="2891118"/>
            <a:ext cx="4401407" cy="3508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48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a constant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32" y="1816875"/>
            <a:ext cx="8731265" cy="13431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660" y="3437781"/>
            <a:ext cx="3863293" cy="310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148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The limit laws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586" y="1490016"/>
            <a:ext cx="7574097" cy="52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19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3" y="1875453"/>
            <a:ext cx="8716482" cy="258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76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polynomials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9"/>
            <a:ext cx="7816671" cy="14828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3536579"/>
            <a:ext cx="14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b="1" dirty="0" smtClean="0"/>
              <a:t>Exercises</a:t>
            </a:r>
            <a:r>
              <a:rPr lang="en-ID" sz="2400" dirty="0" smtClean="0"/>
              <a:t>: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3947742"/>
            <a:ext cx="7141979" cy="14445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757" y="5322004"/>
            <a:ext cx="2827243" cy="83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4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rational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8"/>
            <a:ext cx="6140658" cy="16172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3792687"/>
            <a:ext cx="14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b="1" dirty="0" smtClean="0"/>
              <a:t>Exercises</a:t>
            </a:r>
            <a:r>
              <a:rPr lang="en-ID" sz="2400" dirty="0" smtClean="0"/>
              <a:t>: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911" y="4475461"/>
            <a:ext cx="6131963" cy="127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07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34" y="365126"/>
            <a:ext cx="8855441" cy="1325563"/>
          </a:xfrm>
        </p:spPr>
        <p:txBody>
          <a:bodyPr>
            <a:normAutofit/>
          </a:bodyPr>
          <a:lstStyle/>
          <a:p>
            <a:r>
              <a:rPr lang="en-ID" sz="3000" dirty="0" smtClean="0"/>
              <a:t>Eliminating common factor from zero denominators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35" y="1927880"/>
            <a:ext cx="5456924" cy="11649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534" y="3187310"/>
            <a:ext cx="8602310" cy="20435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981" y="5431600"/>
            <a:ext cx="7645208" cy="113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47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One-sided limits: </a:t>
            </a:r>
            <a:br>
              <a:rPr lang="en-ID" dirty="0" smtClean="0"/>
            </a:br>
            <a:r>
              <a:rPr lang="en-ID" dirty="0" smtClean="0"/>
              <a:t>Right-hand limit and Left-hand limit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93" y="2026865"/>
            <a:ext cx="8683365" cy="374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1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Right-hand limit and left-hand limit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488" y="1588132"/>
            <a:ext cx="4254184" cy="47682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5315" y="2030174"/>
            <a:ext cx="2404301" cy="8337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4347" y="3378456"/>
            <a:ext cx="2525269" cy="64506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189259" y="1882588"/>
            <a:ext cx="647251" cy="24339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Mathematicians of the seventeenth century were keenly interested in </a:t>
            </a:r>
            <a:r>
              <a:rPr lang="en-US" dirty="0" smtClean="0"/>
              <a:t>the study </a:t>
            </a:r>
            <a:r>
              <a:rPr lang="en-US" dirty="0"/>
              <a:t>of motion for objects on or near the earth and the motion of planets and stars.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This</a:t>
            </a:r>
            <a:r>
              <a:rPr lang="en-US" dirty="0"/>
              <a:t> </a:t>
            </a:r>
            <a:r>
              <a:rPr lang="en-US" dirty="0" smtClean="0"/>
              <a:t>study </a:t>
            </a:r>
            <a:r>
              <a:rPr lang="en-US" dirty="0"/>
              <a:t>involved both the speed of the object and its direction of motion at any instant, </a:t>
            </a:r>
            <a:r>
              <a:rPr lang="en-US" dirty="0" smtClean="0"/>
              <a:t>and they </a:t>
            </a:r>
            <a:r>
              <a:rPr lang="en-US" dirty="0"/>
              <a:t>knew the direction at a given instant was along a line tangent to the path of motion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concept of a limit is fundamental to finding the velocity of a moving object and </a:t>
            </a:r>
            <a:r>
              <a:rPr lang="en-US" dirty="0" smtClean="0"/>
              <a:t>the tangent </a:t>
            </a:r>
            <a:r>
              <a:rPr lang="en-US" dirty="0"/>
              <a:t>to a curve.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855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Average rate of changes and secant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32806"/>
            <a:ext cx="7707441" cy="1393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898" y="3422751"/>
            <a:ext cx="3298887" cy="31161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17" y="5538275"/>
            <a:ext cx="2779042" cy="100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327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Secant line </a:t>
            </a:r>
            <a:r>
              <a:rPr lang="en-ID" dirty="0" err="1" smtClean="0"/>
              <a:t>vs</a:t>
            </a:r>
            <a:r>
              <a:rPr lang="en-ID" dirty="0" smtClean="0"/>
              <a:t> tangent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7914" y="2553931"/>
            <a:ext cx="3000248" cy="29391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985" y="1966617"/>
            <a:ext cx="3406556" cy="451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872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Secant line </a:t>
            </a:r>
            <a:r>
              <a:rPr lang="en-ID" dirty="0" err="1" smtClean="0"/>
              <a:t>vs</a:t>
            </a:r>
            <a:r>
              <a:rPr lang="en-ID" dirty="0" smtClean="0"/>
              <a:t> tangent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07" y="1934774"/>
            <a:ext cx="8346353" cy="340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92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76" y="365126"/>
            <a:ext cx="8471648" cy="1325563"/>
          </a:xfrm>
        </p:spPr>
        <p:txBody>
          <a:bodyPr>
            <a:normAutofit/>
          </a:bodyPr>
          <a:lstStyle/>
          <a:p>
            <a:r>
              <a:rPr lang="en-ID" sz="3000" dirty="0" smtClean="0"/>
              <a:t>Instantaneous rate of change and tangent lines ?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32806"/>
            <a:ext cx="7707441" cy="13938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438" y="3460129"/>
            <a:ext cx="7600950" cy="309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16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function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84" y="1500049"/>
            <a:ext cx="5876301" cy="198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21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function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271" y="1478543"/>
            <a:ext cx="5876301" cy="19827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712" y="3567113"/>
            <a:ext cx="2435709" cy="302558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2038" y="4155577"/>
            <a:ext cx="2160734" cy="838245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8" name="Right Arrow 7"/>
          <p:cNvSpPr/>
          <p:nvPr/>
        </p:nvSpPr>
        <p:spPr>
          <a:xfrm>
            <a:off x="4445826" y="4229317"/>
            <a:ext cx="833718" cy="690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13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 of a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49" y="2005808"/>
            <a:ext cx="8749102" cy="315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101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4990</TotalTime>
  <Words>190</Words>
  <Application>Microsoft Office PowerPoint</Application>
  <PresentationFormat>On-screen Show (4:3)</PresentationFormat>
  <Paragraphs>46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Calculus   Lecture 4:   Limit &amp; Continuity</vt:lpstr>
      <vt:lpstr>Overview</vt:lpstr>
      <vt:lpstr>Average rate of changes and secant lines</vt:lpstr>
      <vt:lpstr>Secant line vs tangent line</vt:lpstr>
      <vt:lpstr>Secant line vs tangent line</vt:lpstr>
      <vt:lpstr>Instantaneous rate of change and tangent lines ?</vt:lpstr>
      <vt:lpstr>Limit of function values</vt:lpstr>
      <vt:lpstr>Limit of function values</vt:lpstr>
      <vt:lpstr>Limit of a function</vt:lpstr>
      <vt:lpstr>Limit of an identity function</vt:lpstr>
      <vt:lpstr>Limit of a constant function</vt:lpstr>
      <vt:lpstr>The limit laws</vt:lpstr>
      <vt:lpstr>Examples</vt:lpstr>
      <vt:lpstr>Limit of polynomials</vt:lpstr>
      <vt:lpstr>Limit of rational functions</vt:lpstr>
      <vt:lpstr>Eliminating common factor from zero denominators</vt:lpstr>
      <vt:lpstr>One-sided limits:  Right-hand limit and Left-hand limit</vt:lpstr>
      <vt:lpstr>Right-hand limit and left-hand limit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149</cp:revision>
  <dcterms:created xsi:type="dcterms:W3CDTF">2017-06-12T04:19:19Z</dcterms:created>
  <dcterms:modified xsi:type="dcterms:W3CDTF">2019-09-24T14:34:20Z</dcterms:modified>
</cp:coreProperties>
</file>