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8" r:id="rId3"/>
    <p:sldId id="259" r:id="rId4"/>
    <p:sldId id="261" r:id="rId5"/>
    <p:sldId id="260" r:id="rId6"/>
    <p:sldId id="262" r:id="rId7"/>
    <p:sldId id="265" r:id="rId8"/>
    <p:sldId id="264" r:id="rId9"/>
    <p:sldId id="266" r:id="rId10"/>
    <p:sldId id="267" r:id="rId11"/>
    <p:sldId id="268" r:id="rId12"/>
    <p:sldId id="269" r:id="rId13"/>
    <p:sldId id="277" r:id="rId14"/>
    <p:sldId id="271" r:id="rId15"/>
    <p:sldId id="278" r:id="rId16"/>
    <p:sldId id="279" r:id="rId17"/>
    <p:sldId id="272" r:id="rId18"/>
    <p:sldId id="280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9-09-27T01:43:23.8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8716 7728,'-79'-60,"79"60,0 0,0 0,0 0,40 0,79 0,40-19,21-21,-21 20,-20 0,-59 20,-20 0,-20 0,-1 20,41-20,-60 0,-20-20</inkml:trace>
  <inkml:trace contextRef="#ctx0" brushRef="#br0" timeOffset="252.9621">8896 8301,'-20'-19,"20"19,0 0,20 0,39 19,121 1,-81-20,1 20,-40-20,99 0</inkml:trace>
  <inkml:trace contextRef="#ctx0" brushRef="#br0" timeOffset="3539.6708">13118 7569,'-60'0,"60"0,0 0,0 0,0 0,-40 0,20 0,1 0,-1-19,0-1,0-20,0 1,-20 19,-20-20,1 21,-1-21,-40 20,-59 0,19 40,21 20,59-1,0 1,21-1,-1 21,-139 296,159-297,40 20,19 20,1-19,20-1,99 20,-19-40,-41-19,-39-21,0 1,79 39,-59-59,39-39</inkml:trace>
  <inkml:trace contextRef="#ctx0" brushRef="#br0" timeOffset="4446.7258">13596 7075,'-20'-40,"20"40,0 0,0 0,40-59,0-1,0 21,79-20,60-1,-99 60,20 20,-61 0,-19 0,0 19,-40 1,-20 19,1 0,19-19,0 0,20-1,20 1,0-1,0 21,-1-21,-19 1,0-1,-19 21,-1 19,-20 0,-20 59,0-58</inkml:trace>
  <inkml:trace contextRef="#ctx0" brushRef="#br0" timeOffset="5634.2352">15448 7767,'0'-79,"0"79,0 0,0 20,0 19,0 80,0 59,0 99,0-118,20-41,-40 120,20-159,0-20,0 20,20 0</inkml:trace>
  <inkml:trace contextRef="#ctx0" brushRef="#br0" timeOffset="5977.9604">14831 8361,'0'-20,"0"20,20 0,20 20,59 0,41-1,-41 1,-19-20,-20 0,-1 0,61 0,-41-20,41-19,-40 19</inkml:trace>
  <inkml:trace contextRef="#ctx0" brushRef="#br0" timeOffset="6694.6897">17360 7510,'0'-20,"0"20,0 0,-20 20,-59 119,-41-1,-39-39,39-40,21 1,39-41,40 1,20-20,0 20,0 0,100 19,79 1,20 39,-40-20,-19-39,-41 0,-19 0,-20 0,-20-1,-1-19,1 0,-20-19,0-1,0-20</inkml:trace>
  <inkml:trace contextRef="#ctx0" brushRef="#br0" timeOffset="6975.9105">18296 7827,'-20'-60,"20"60,0 0,0 40,-20 138,-19 0,-61 178,40-99,20-98,1-60,-1-20,20-20,0-39,0 0,20-1,0 1,0 0,20 0</inkml:trace>
  <inkml:trace contextRef="#ctx0" brushRef="#br0" timeOffset="7649.9982">19929 7569,'-19'-19,"-41"58,0-19,-40 20,-59 98,0 1,-1 39,21 79,79-99,40 80,80-140,60 21,79 0,-20-40,-79-59,-21-20,1-60,0-38,-41 18,41-157</inkml:trace>
  <inkml:trace contextRef="#ctx0" brushRef="#br0" timeOffset="7857.9205">19471 7569,'319'198,"-239"-158,59 19,-39 1,-41-41,-19-19,20 0,-40 20</inkml:trace>
  <inkml:trace contextRef="#ctx0" brushRef="#br0" timeOffset="8299.4499">20348 7095,'0'-20,"0"20,20 0,39 0,1 0,139-40,-139 40,-20 0,-20 20,0 20,-20 58,-20-18,0-1,20-20,0 0,20-19,40 0,-1-21,21-19,119-19,-59 19</inkml:trace>
  <inkml:trace contextRef="#ctx0" brushRef="#br0" timeOffset="8753.645">21144 8618,'0'-20,"0"20,20 0,40 20,60-20,-1 0,-59 0,0 0,-1 0,121 40,-61-40,120-80</inkml:trace>
  <inkml:trace contextRef="#ctx0" brushRef="#br0" timeOffset="9509.0914">22598 8163,'-20'-119,"20"119,0 0,0 0,20 0,20-20,40-19,79 19,0 40,-99 0,-20 19,0 21,-20 78,-40-19,20-40,20 20,40-20,119 99,-80-59,-39 0,-60 19,-119 99,-240-58,260-120,-1-20</inkml:trace>
  <inkml:trace contextRef="#ctx0" brushRef="#br0" timeOffset="18515.5331">7920 10003,'-120'-40,"120"40,0 0,0 0,20-19,120-60,79-20,-20 19,119 1,-158 60,59 38,-120 1,1 59,-20 0,59 119,-59-39,-1-21,1-19,40-1,-1 1,21-20,59 0,-40-59,-39-21,-41 1,1-20,0 20,19-20,-39 0,20 20,-1-20,1 0,-20 0</inkml:trace>
  <inkml:trace contextRef="#ctx0" brushRef="#br0" timeOffset="18968.5168">11385 10696,'-40'-20,"40"20,0 0,0 59,-20 60,20 158,-19-158,19-40,0-20,19-19,-19-21,0-19,40-19</inkml:trace>
  <inkml:trace contextRef="#ctx0" brushRef="#br0" timeOffset="19253.8983">11345 10616,'0'-59,"0"59,100-20,59 0,-39 40,-60 40,-21-1,-39 40,-39 20,-41-20,-40 39,41-39,19 0,20-40,20 1,20-41</inkml:trace>
  <inkml:trace contextRef="#ctx0" brushRef="#br0" timeOffset="22540.8389">13735 10438,'-20'-19,"40"-41,-20-59,-20 80,-19 19,-81 20,-19 59,19 21,41 19,39 39,20-39,40-20,59 0,121 40,-41-79,160 98,-220-98,-19-21,-1 1,-19-20,20-20,-20-59,-1-59</inkml:trace>
  <inkml:trace contextRef="#ctx0" brushRef="#br0" timeOffset="22884.5413">13457 10379,'-60'-158,"60"158,0 0,0 0,60-20,59 0,40 0,-19-19,-1 59,-39-20,19 0,-39 19,39 21,-19-20,-80 19</inkml:trace>
  <inkml:trace contextRef="#ctx0" brushRef="#br0" timeOffset="23629.6414">14970 9706,'0'-20,"0"20,0 0,0 20,-40 0,1 39,-61 40,20-20,21-39,19-20,20 0,20-1,20 1,119 0,40-20,1 0,-61 0,-59 0,-20 0,0 0,-1 0,1-20,0 0,0-19,0-21,0 1,-1 20,-19-1,0 20,-20 0,0 20,0 20,-20 59,-20 80,1-21,-1 1,20-60,0-20,0 20,20-59,0 0,20-20</inkml:trace>
  <inkml:trace contextRef="#ctx0" brushRef="#br0" timeOffset="24712.2497">16623 10478,'-59'0,"59"0,0 20,0 59,-20 119,-40 178,40-218,-20 0,0-79,20-19,0-41,20 1,0-20</inkml:trace>
  <inkml:trace contextRef="#ctx0" brushRef="#br0" timeOffset="24930.9259">15966 11170,'-20'-99,"20"99,20 0,239 60,-120-40,-59-20,-20 0,0 0,-21 0,21-40</inkml:trace>
  <inkml:trace contextRef="#ctx0" brushRef="#br0" timeOffset="25309.6941">17639 10656,'-119'-99,"119"99,0 0,-20 20,-40 19,-20 41,1 38,19-19,0 0,40-20,20 20,40-20,40 20,39-39,1-21,-41-39,-19 0,0 0,-20-20</inkml:trace>
  <inkml:trace contextRef="#ctx0" brushRef="#br0" timeOffset="25592.5128">17221 10636,'40'-99,"-40"99,20 0,99 20,-19 0,-41 0,1-20,-20 0,20 0,39 0,-39 0,-20-20</inkml:trace>
  <inkml:trace contextRef="#ctx0" brushRef="#br0" timeOffset="26034.7798">18077 10379,'-20'-178,"20"178,0 0,0-20,20-19,40-21,20 21,-21 19,-19 0,-20 20,-20 59,0 21,-20-1,20 0,0-20,40 20,60 0,39-39,-19-40,-41 0,61-20,-81 40</inkml:trace>
  <inkml:trace contextRef="#ctx0" brushRef="#br0" timeOffset="26465.4152">18993 11269,'20'0,"-20"0,20 0,60 0,39 20,1 0,-21-20,1 0,20 0,-21 0,1 0,39-99</inkml:trace>
  <inkml:trace contextRef="#ctx0" brushRef="#br0" timeOffset="26700.5964">20746 10696,'-20'-60,"20"60,0 20,20 118,-40 100,-20-1,20-98,20-1,0-78,20-21,-40-19</inkml:trace>
  <inkml:trace contextRef="#ctx0" brushRef="#br0" timeOffset="27332.7414">13337 12140,'0'-40,"20"40,139 0,339 40,-338-20,377 98,-258-98,259 59,-160-19,200 19,-80-59,0 59,-120-119,40 20,80 1,-239-1,20 20,-20 59,-60-59,-40 20,-19-20,-60 0,-21 0,-39 0,-20 0,0 40</inkml:trace>
  <inkml:trace contextRef="#ctx0" brushRef="#br0" timeOffset="28796.0561">14313 12872,'-20'-20,"20"20,0 0,0 0,0 0,0 0,0 0,0 0,0-20,0-59,0 40,0 19,0 0,0 20,0 0,-20 0,0 0,-40 40,1 19,-41 60,20 19,41-19,19 0,40-20,59 59,21-59,39 20,1-21,-21-38,-59-21,-20-39,0-19,-1-1,-19-20</inkml:trace>
  <inkml:trace contextRef="#ctx0" brushRef="#br0" timeOffset="29100.2104">14353 12813,'-40'0,"40"0,0 0,20 0,79 19,21-19,-20 0,-21 0,81 0,-61 0,1-19,19 19,60 19,-119-19</inkml:trace>
  <inkml:trace contextRef="#ctx0" brushRef="#br0" timeOffset="29464.1811">15528 12753,'20'0,"-20"-20,20 1,59-1,21 20,-40 0,-40 20,0 19,-40 80,-20-60,20 1,20-21,0 1,20-1,0 1,20 0,139 58,-40-58,21-40,19-40</inkml:trace>
  <inkml:trace contextRef="#ctx0" brushRef="#br0" timeOffset="29807.7586">17520 13149,'-20'20,"20"-20,20 59,19 99,-19 1,-20-21,-20 60,0-59,20-60,0-20,0-19,0-21,0-19,20-19</inkml:trace>
  <inkml:trace contextRef="#ctx0" brushRef="#br0" timeOffset="30016.7396">17261 13564,'-20'20,"20"-20,139 40,20-20,1-20,-61 0,21-20,-1 0,21 20</inkml:trace>
  <inkml:trace contextRef="#ctx0" brushRef="#br0" timeOffset="30598.8763">19093 13070,'-20'20,"20"-20,0 19,-40 41,-20-1,-159 238,180-238,19 1,20-21,39 21,81 19,39 0,-59-20,-40 1,-21 19,-39 39,-39-38,-1-21,-20-20,-20-19,41-20,19-20,-20-19</inkml:trace>
  <inkml:trace contextRef="#ctx0" brushRef="#br0" timeOffset="30817.5372">19053 13228,'-20'20,"20"-20,60 0,119 0,200 79,-280-59,-19-20,159 0,-179-20</inkml:trace>
  <inkml:trace contextRef="#ctx0" brushRef="#br0" timeOffset="34640.5472">3379 12832,'-40'-59,"20"39,0 0,0 1,0-1,0 0,0 0,20 20,0 0,0 0,0 60,-20 236,20-38,0-60,20-1,0 100,0 99,0-40,-20-158,-20-40,20 40,0-99,20 79,0-79,0 0,0 0,20 0,39 19,-19-58,60 19,-1-40,60-19,100 20,60 19,-120-59,40 20,79-20,-19 0,-100 0,0 40,-20-21,60 21,-79-20,-101-1,-19-19,-20 0,-20 0,0 0,-20 0,20-19,59-100,-19 0,40 60,-61 19,1-19,-100-139,41 159,-1 19,20 20,0 20,0 98,20 1,-20-40,-20 0,0-19,0-21,20-19,0-20,-20-20,0-59,0-20,0-20,0 60,0 19,0 21,20 19,0-40,40 1,80 19,19 20,20 59,-59-19,-60-1,0 1,-20 19,-40 40,-60 79,-20-20,-59 21,79-81,41 1</inkml:trace>
  <inkml:trace contextRef="#ctx0" brushRef="#br0" timeOffset="38524.0879">9314 16216,'-40'-20,"40"20,0 0,0 0,0 39,40 199,40 59,19 59,-39-178,0-20,-1-59,1-20,20 0,-40-19,-1-21,-19-19,0 0,0-20,-20 0,20-20,0-19,0-100,-20-19,-40-99,20 118,0 1,0-41,-19-38,19 19,0-59,0 98,0 41,20 19,-20 20,0 19,20-58,0 78,0 0,0 1,20-1,0 1,0-1,20 1,79-1,1 20,158-59,-78 59,59-19,-1 19,-38 0,58 60,-19-20,20-40,0 0,40 79,19-19,80 0,-99-21,40 21,19-1,-19-19,-41 20,-59-40,159 20,-39 19,-180-39,299 0,-319 20,140-20,-140 0,100 0,-140 20,60-1,-139 1,0 0,-40-20,0 0,0 0</inkml:trace>
  <inkml:trace contextRef="#ctx0" brushRef="#br0" timeOffset="42451.3536">10648 15919,'-20'-20,"20"20,0 0,0 0,0 40,0 59,0 79,0 20,0-1,20 41,-20-100,0 1,0-40,0-40,0 0,40-19</inkml:trace>
  <inkml:trace contextRef="#ctx0" brushRef="#br0" timeOffset="43013.7967">11485 15978,'-40'20,"40"-20,-20 59,20 80,-40 177,60-58,-20-60,20 39,20-79,0-39,0-40,-1-39,21-1,20-39,-1-59,1-20,40-60,-61 21,-39 38,-20 41,0-1,-20 20,-39 20,-180 99,99 0,21 20,59-40,40 0,60-39</inkml:trace>
  <inkml:trace contextRef="#ctx0" brushRef="#br0" timeOffset="44221.8242">12640 16849,'100'198,"-100"-198,0 0,19 0,141-20,39-20,120 21,-120 19,0 0,-20 19,-79 21,-40-20,-1-1,-19 1,0 0</inkml:trace>
  <inkml:trace contextRef="#ctx0" brushRef="#br0" timeOffset="45406.7925">14831 16394,'-40'-60,"40"60,0 0,119-39,1-1,-1 20,-19 1,-20 38,-21 21,-19 0,-20 19,-20 20,-20 20,-20 0,21-40,19 20,19-19,21 39,40-20,39 20,21-20,-60-20,-61-39,1 20,-59 59,-101 59,-39-39,0-1,159-98</inkml:trace>
  <inkml:trace contextRef="#ctx0" brushRef="#br0" timeOffset="45994.6593">18217 16789,'39'119,"-39"-119,0 0,60 0,80-39,19-21,-20 40,21 1,-41 19,-39 0,-60 19</inkml:trace>
  <inkml:trace contextRef="#ctx0" brushRef="#br0" timeOffset="46186.3615">18276 17700,'80'19,"-80"-19,60 0,99-59,-39 0,19-1,0 21</inkml:trace>
  <inkml:trace contextRef="#ctx0" brushRef="#br0" timeOffset="46848.74">19890 16592,'-180'59,"180"-39,20 19,60 139,-20 60,-1-80,21 80,-60-159,0 0,0-59,-20-1,0 1,0-20,20-39,0-120,20-58,-1 19,21-20,20-98,-40 138,-1-80,1 100,-20 39,0 20,0 40,40 0,0-1,39 21,21-1,-1 20,40 20,120 20,-139 0,178 39,-178-39,-41 0,-39-20,40 39,-60 1</inkml:trace>
  <inkml:trace contextRef="#ctx0" brushRef="#br0" timeOffset="47332.4641">21184 16295,'-20'59,"20"-39,-40 39,-19 119,39 119,0-99,0 0,0-99,20-20,0-39,0-21,20 1,80-40,-61 1</inkml:trace>
  <inkml:trace contextRef="#ctx0" brushRef="#br0" timeOffset="47769.6793">21622 16572,'0'0,"0"0,0 0,100 0,0 0,-21 0,-19 20,-40-1,0 1,-20 0,0 20,-20 19,20 0,60 80,19-1,1-39,0 20,-21-20,-19 39,-40-59,-20 1,-99 19,-1-20,1-20,79-39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9-09-27T01:46:29.6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1148 10082,'-40'0,"40"0,-20 0,20 0,-20 0,20 0,0 0,-20 0,20 0,0 0,0 0,0 0,0 0,0 0,-19 20,-1 20,20 19,0 0,0 60,-20-20,0 79,0-79,0-40,20 80,-20-80,20-39,0 0,0-1,0-19,20 0,40-138</inkml:trace>
  <inkml:trace contextRef="#ctx0" brushRef="#br0" timeOffset="490.088">1566 10260,'0'-39,"0"39,0 0,0-20,0 20,0 0,0 0,0 0,-20 59,0 20,1 60,-1-1,0-19,20-20,0 20,-20-40,20-20,0 1,0-21,0-19,40 0</inkml:trace>
  <inkml:trace contextRef="#ctx0" brushRef="#br0" timeOffset="1210.3799">2024 11170,'0'-19,"0"19,0 0,0 0,0 0,-20 19</inkml:trace>
  <inkml:trace contextRef="#ctx0" brushRef="#br0" timeOffset="6617.9681">4813 10775,'-40'-40,"40"40,0 0,20-20,0 1,0-1,0-20,-1 20,-19 1,0-1,0 0,-19 0,-1 0,-20 1,0-1,0 0,-40 20,-19 20,-60 59,59 0,20-19,21 38,19-38,0 78,40-78,0-21,20-19,40 0,39-20,1-40,-41-19,1-60,-20 60,0-1,-20 21,0 19,-20 20,20 0,0 0,-1 20,1 19,0 21,20 59,-20-1,-20 21,0-1,0-78,-20-1,0-19,0-21,-20 1,1 0,-41 0,-20-20,21 0,-1 0,60 0,20 0</inkml:trace>
  <inkml:trace contextRef="#ctx0" brushRef="#br0" timeOffset="7439.6162">5331 10992,'-80'-59,"80"59,0 0,0 0,0 0,0 0,40 0,39 0,21-20,99 40,-99-20,-41 0,1 0,-20 0,0 0,0 0,-20 0,79-20,-59 0</inkml:trace>
  <inkml:trace contextRef="#ctx0" brushRef="#br0" timeOffset="7864.3852">6765 10517,'-80'-59,"80"59,0 0,0 0,0 0,0 0,0 0,-20 20,0 59,-20 40,0-1,20 41,1-80,-1 0,-20-20,20 1,0-1,20-39,20 0</inkml:trace>
  <inkml:trace contextRef="#ctx0" brushRef="#br0" timeOffset="8533.5453">7382 10537,'-179'-118,"179"118,0 0,0 0,0 0,0-20,40 0,19-20,21 21,20-1,-21 20,-39 20,0-1,-20 1,-20 40,-40-1,-20 40,0-20,21-20,19-39,20 0,0 0,20-1,39 21,41 0,0-1,-61-19,1 0,0 39,-40 0,-20 21,-40-21,-19 0,-1-19,20-1,20-19</inkml:trace>
  <inkml:trace contextRef="#ctx0" brushRef="#br0" timeOffset="9281.0347">4096 11962,'-40'0,"40"0,0 0,0 0,0 0,20 20,0-1,20-19,39 0,1 0,119 20,-20 0,20 0,1-20,78 20,-58-20,238 59,-339-59,299-20,-99 20,-100-20,-20 20,60-19,-119 19,-21-20,40 40,-119-20,0 0,-40 0,0 0,0 0,0 0</inkml:trace>
  <inkml:trace contextRef="#ctx0" brushRef="#br0" timeOffset="19643.6388">8517 10676,'-179'-20,"179"20,0 0,-20 0,20 0,0 0,0 0,0 0,0 0,0 0,0 0,0 0,20 20,20 0,0-1,-1 1,41 0,79 19,-39-19,-20-20,-41 0,1 20,-20-20,0 0</inkml:trace>
  <inkml:trace contextRef="#ctx0" brushRef="#br0" timeOffset="20038.4682">8497 11210,'20'-20,"-20"20,0 0,20 0,20 0,20 0,-1 0,1 0,-20 0,0 20,0 0,0 0,-1-20</inkml:trace>
  <inkml:trace contextRef="#ctx0" brushRef="#br0" timeOffset="20772.6095">9971 10913,'-60'-39,"60"39,0 0,0 0,0 0,20 19,20-19,40 20,-20-20,79 20,-59-20,-21 0,1 0,-20 0,20-20,119-19,-139 19</inkml:trace>
  <inkml:trace contextRef="#ctx0" brushRef="#br0" timeOffset="21441.8364">11624 10339,'-20'20,"20"-20,0 20,0 0,-20 39,-39 40,-21 20,0-40,-59 20,79-60,20-19,20 0,0-20,20 40,20-21,100 1,39-59,1 19,-1 0,-60 20,-19 20,0-20,39 0,-79 0,0 0,0-20,-20 0,0 0,0 1,-20-1,0 0,0 0,0 20,0 0,-20 60,-60 197,20-79,20-40,20-58,1-21,19 40,0-60,0-39</inkml:trace>
  <inkml:trace contextRef="#ctx0" brushRef="#br0" timeOffset="23828.0539">1048 13189,'-19'-20,"19"20,-20 0,20 0,-20 0,20 0,0 0,0 0,0 0,-20 59,0 40,0-40,20 21,0-21,0 20,20-20,-20 40,0 20,-40 39,20-59,20-59,0-40</inkml:trace>
  <inkml:trace contextRef="#ctx0" brushRef="#br0" timeOffset="24437.7317">1507 13347,'-40'-20,"40"20,0 0,0 0,0 0,0 0,20-20,39-19,21-1,99 1,-139 58,0 41,-20 39,-40 39,-40-19,-19 0,-1-1,40-58,20-1,0-39,20 19,20-19,20 0,20 0,39-20,1 0,-20 19,-61-19</inkml:trace>
  <inkml:trace contextRef="#ctx0" brushRef="#br0" timeOffset="24580.8879">2482 13960,'-19'0,"19"0</inkml:trace>
  <inkml:trace contextRef="#ctx0" brushRef="#br0" timeOffset="29278.3087">3956 13525,'0'0,"0"0,0 0,0 0,0 0,0 0,0 0,-20 0,20 0,0 0,0 0,0 0,0 0,0 0,0 0,0 0,0 0,0 0,40 0,40 0,0 0,19 0,-19 20,-1-1,-39-19,0 0,0 0,-20 0,-20 0,0 0,0 0,0 0,0 0,20 0,0 0,0 0,0 0,-20 0,0 0,0 0,19 0,-19 0,0 0,60 0</inkml:trace>
  <inkml:trace contextRef="#ctx0" brushRef="#br0" timeOffset="30592.1437">5988 13010,'0'0,"0"0,0 0,0 0,0 0,0 0,0 0,-20 0,0 20,-40 40,0-1,-39 40,-1 0,1 0,19-20,20-40,20 1,21-20,-1-20,0 0,20 0,0 0,40 20,59-1,1 1,19-20,41 40,-61-20,1-20,-21 19,-39-19,0 0,0 0,-20 0,0 0,-20 0,0 0,0 0</inkml:trace>
  <inkml:trace contextRef="#ctx0" brushRef="#br0" timeOffset="30920.1709">6287 13248,'0'0,"0"0,-20 79,0 20,0 39,0 1,0 19,-20-39,0-20,20-40,0 1,1-21,-1 21,0-21,20 1,0-21,0 1,20 0,79-40</inkml:trace>
  <inkml:trace contextRef="#ctx0" brushRef="#br0" timeOffset="31788.2391">7740 12892,'-39'0,"39"0,0 20,-20 98,40 179,0-178,-20 39,0 0,-20-59,20-39,-20-1,0 40,0-40,0 1,0-1,20-19,0-40,-20 0</inkml:trace>
  <inkml:trace contextRef="#ctx0" brushRef="#br0" timeOffset="32084.8334">7243 13584,'19'0,"-19"0,20 0,40 0,80 0,19 0,0-20,-19 1,-1-21,-59 20,-40 20,19 0,-39 20,-20-20,20 40</inkml:trace>
  <inkml:trace contextRef="#ctx0" brushRef="#br0" timeOffset="32403.5636">8736 12991,'-20'19,"20"-19,0 20,0 79,0 158,0-98,-20-21,-19-19,19-40,0-20,20-19,0-40,0-20,20-19,20-1</inkml:trace>
  <inkml:trace contextRef="#ctx0" brushRef="#br0" timeOffset="32740.6224">9155 13287,'-20'40,"40"79,-1 39,21 20,0-39,0-40,0-40,0-20,19-39,21-19,-20-60,59-119,-79 20,-40 79,-20 0,-59-20,-1 60,-60-1,61 41,19 19,0 0,20 19,40 21,40 19</inkml:trace>
  <inkml:trace contextRef="#ctx0" brushRef="#br0" timeOffset="33602.9155">11007 13782,'-140'-198,"120"198,-19 20,19-20,20 0,0 0,0 0,0 0,40 20,19 0,41-1,-1 1,1-20,-40 0,19 0,1 0,40 0</inkml:trace>
  <inkml:trace contextRef="#ctx0" brushRef="#br0" timeOffset="34145.8148">11923 13248,'-120'39,"120"-39,0 0,20-19,40-21,40-19,39 19,-59 20,-20 20,-41 40,41 118,-60-59,-40 0,1 0,-1 0,0-20,40-39,0-1,20-19,59 0,41 0,19-20,-19-20,19 20,-19 20,-1 19</inkml:trace>
  <inkml:trace contextRef="#ctx0" brushRef="#br0" timeOffset="34522.9342">13397 13287,'0'-19,"0"19,20 0,39 0,41 0,79 19,-79-19,-40-19,-1 19,-19 0,-20 19</inkml:trace>
  <inkml:trace contextRef="#ctx0" brushRef="#br0" timeOffset="34714.172">13556 13921,'0'39,"0"-39,20 0,179-20,-59-19,-61 19,1 0,99 20</inkml:trace>
  <inkml:trace contextRef="#ctx0" brushRef="#br0" timeOffset="37899.7263">15827 12872,'0'-20,"0"20,0 0,0 0,0 0,0 0,0 0,0 0,0 0,-20 0,-40 60,-79 98,39-20,40-78,0-1,-159 238,199-258,1-19,19 0,0-20,59 0,61 0,19-40,1 1,-1-1,-19 20,-21 20,-39-19,0 19,-21 0,-19 0,0 0,0 0,0 0,-20 0,0 0,20-20,-20 0,20 0,-20-19,-20-1,0 20,0 1,20-1,0 20,0 0,0 0,-40 119,-19 118,19-39,-40 59,60-158,20-59</inkml:trace>
  <inkml:trace contextRef="#ctx0" brushRef="#br0" timeOffset="46259.8041">1108 15325,'-20'-39,"0"39,0-20,1 0,-1-19,0-1,20 20,0-19,0 19,0 0,0 20,0 0,0 40,0 98,0-39,0 0,20 40,0-41,-1 1,-19 20,20 0,-20-60,0 1,0-41,20 1</inkml:trace>
  <inkml:trace contextRef="#ctx0" brushRef="#br0" timeOffset="46973.377">1726 15187,'-60'0,"40"0,0 0,0 0,0 0,0 0,20-20,0-19,60-21,40-19,39 20,-19 19,-21 40,-19 0,-40 20,-20 0,-1 39,-19 0,-19 40,-1-39,0-21,20-19,0 0,0 0,40 19,39 40,21-19,-1-1,-19-19,-40-21,-40 1,0 20,-20-1,-60 21,-39-1,-21-19,61-1,39-19,0 0</inkml:trace>
  <inkml:trace contextRef="#ctx0" brushRef="#br0" timeOffset="49560.663">5251 15226,'-40'-39,"40"39,-20 0,0 20,-40-1,21 21,-21 59,20-20,20 0,40 40,0 0,0-1,20-39,-20-19,19-1,21-19,40-20,-21-20,1-20,-20-20,0-19,-21-1,-19 21,-40-20,-19 19,-21-39,-40 19,-19-19,-1 0,41 20,19-1,0-19,20-39,20 39,20 19,20-19,20 39,0 1,40 19,-1 40,-39 19,0 21,-20 39,-20 19,-20-38,20-21,0-20,20 21,0-40</inkml:trace>
  <inkml:trace contextRef="#ctx0" brushRef="#br0" timeOffset="50142.305">6625 14653,'-20'-20,"20"20,-20 0,0 20,-39 39,-41 139,20 99,41-119,-1 118,40-157,20-20,0-60,19 20,1-19,40 19,0-20,-41-39</inkml:trace>
  <inkml:trace contextRef="#ctx0" brushRef="#br0" timeOffset="50672.1105">7282 15187,'-159'-119,"159"119,0 0,0 0,0 20,0 0,-20 19,0 21,20 58,0-19,0-20,0-19,0-1,0-19,0-1,0-19,0 20,20-21,139-98</inkml:trace>
  <inkml:trace contextRef="#ctx0" brushRef="#br0" timeOffset="51204.8485">7681 14574,'0'19,"0"-19,0 0,20 20,39 59,1 60,-20 39,-20 59,0-98,-20 59,0-100,-40 21,-20-20,-19 0,-1-20,20-19,20-21,20 40</inkml:trace>
  <inkml:trace contextRef="#ctx0" brushRef="#br0" timeOffset="52130.8241">9055 14732,'-20'0,"-20"20,-39 19,-41 40,1 60,-1 217,40 0,60-119,20 21,20-100,20-20,0-58,40-21,-1-39,-39 0</inkml:trace>
  <inkml:trace contextRef="#ctx0" brushRef="#br0" timeOffset="52536.9432">9015 15622,'0'79,"0"-79,0 0,0 0,40 0,20 0,19-20,1 1,0-1,-21 0,1 0,119-39,-139 39</inkml:trace>
  <inkml:trace contextRef="#ctx0" brushRef="#br0" timeOffset="52790.5693">10091 15404,'-40'0,"20"20,0 20,20 79,0-21,0-38,0 19,0-20,20 1,-20-41</inkml:trace>
  <inkml:trace contextRef="#ctx0" brushRef="#br0" timeOffset="53153.2619">10290 14712,'0'20,"0"0,139 98,21 1,-41-20,1 59,-61-19,21 19,-60-39,-40 19,-40-19,-39 19,-21-39,60-39,40-41,40 1</inkml:trace>
  <inkml:trace contextRef="#ctx0" brushRef="#br0" timeOffset="53469.41">11604 15543,'0'0,"0"0,20 0,80 0,-1 0,-19-20,-20 0,39 1,-59 19,-20 0,-20 0,0 0</inkml:trace>
  <inkml:trace contextRef="#ctx0" brushRef="#br0" timeOffset="53638.7208">11823 15919,'20'20,"-20"-20,0 0,40 0,60-20,39-20,20-19</inkml:trace>
  <inkml:trace contextRef="#ctx0" brushRef="#br0" timeOffset="54044.3824">13078 15484,'-99'0,"99"0,0 0,39 0,41 19,79-19,-79-19,0 19,-21 0,21-20,40 20</inkml:trace>
  <inkml:trace contextRef="#ctx0" brushRef="#br0" timeOffset="54582.3454">14552 15484,'-40'19,"40"1,-40 59,-19 40,39-20,0 0,20 20,20-20,19-40,1 0,40 40,20-59,19-20,-79-20,0-20,-20 20,-20-40,-20-19,-120-119,-39 0,60 19,59 60,60-118,40 98,19 20,61-59,-1 79,-19 59,-40 40,-20 19,-21 219,-158 38,-20-98,-1 119</inkml:trace>
  <inkml:trace contextRef="#ctx0" brushRef="#br0" timeOffset="60460.691">1487 17343,'-100'0,"100"0,0 0,0 0,0 0,0 20,-20 59,20 99,-20 1,-20-1,20-60,20-19,0-20,0-39,20 0</inkml:trace>
  <inkml:trace contextRef="#ctx0" brushRef="#br0" timeOffset="61211.796">2482 17363,'-119'40,"99"-40,0 0,0 20,-20 19,-19 21,-21 58,20-39,0 40,41-79,-1-21,0 1,20 0,20 0,39 0,41-20,19-40,1 20,-1-19,-19 19,-20 0,-1 0,-39 1,-20 19,0-20,40-20,-20 1,-1-21,-19 1,0 19,-20 21,0-1,0 20,-20 0,0 39,-19 80,-21 178,20-159,0 1,0-20,20-40,20 0,20-40</inkml:trace>
  <inkml:trace contextRef="#ctx0" brushRef="#br0" timeOffset="64143.7263">3319 18313,'0'-198,"0"198,0 0,-20 0,20 0,-20 0,0-20,20 1</inkml:trace>
  <inkml:trace contextRef="#ctx0" brushRef="#br0" timeOffset="64534.1902">3080 15503,'-40'-19,"20"19,0 0,0 0,0 0,20 19,0 1</inkml:trace>
  <inkml:trace contextRef="#ctx0" brushRef="#br0" timeOffset="71483.0843">5370 17897,'-79'-19,"79"19,-20 0,-20 0,20 0,0 0,0 0,20 0,0 0,0 0,0 0,20 19,40 21,59-20,61-60,-21-19,-40 39,-19 20,-60 0,-20 20,0 0,20-1,59-38</inkml:trace>
  <inkml:trace contextRef="#ctx0" brushRef="#br0" timeOffset="72255.1424">6784 17620,'-59'20,"39"0,-20 59,-40 159,40-120,21-19,19-20,39 1,1-41,60 1,-1-21,1-19,0-19,-21-41,-39 21,0-21,-40-19,-20 40,-20-1,-20 1,-19-21,-21 21,-19-1,19 0,20 1,41-1,19-98,40 59,-1 19,1 21,20-1,40 20,79 20,-119 40,40 79,-40 19,-40 1,0-1,19-59</inkml:trace>
  <inkml:trace contextRef="#ctx0" brushRef="#br0" timeOffset="78755.1734">7920 17957,'-80'138,"60"-138,0 0,0 0,0 0,0 0,1 0,-1 0,20 0,0 0,0 0,0 0,20 0,39 0,41-19,19-21,1 20,-40 20,-1 0,1 20,-20-20,-40 0,-1 0,-19 0,0 0,0 0,0 0,0 0,20-20</inkml:trace>
  <inkml:trace contextRef="#ctx0" brushRef="#br0" timeOffset="79608.5205">8836 17838,'-120'0,"120"0,-20 0,1 0,-1-39,20-1,20-19,19-1,21 1,40 0,-21 39,1 0,59 0,-79 40,-20 0,-20 19,0 21,0 39,-40 19,-40-19,0-20,21 1,-21-1,20-20,20-19,20-21,0 1,20 0,20 0,39 19,-19-19,20 0,-20-20,-21 0,81 0,39 39,-139-19</inkml:trace>
  <inkml:trace contextRef="#ctx0" brushRef="#br0" timeOffset="80296.2325">10330 16789,'-20'0,"20"0,20 40,-20 0,-20 39,-40 59,-40 60,-19 119,59-1,40-138,60 0,0-39,40-20,39-1,-39-39,59-19,40-40</inkml:trace>
  <inkml:trace contextRef="#ctx0" brushRef="#br0" timeOffset="81990.4667">10589 17838,'-100'-20,"100"20,-20 0,20 0,0 0,0 0,0 0,0 0,20 20,80-20,-1 0,21-20,39 1,-79-1,-21 20,-19 0,0 20,-40-20</inkml:trace>
  <inkml:trace contextRef="#ctx0" brushRef="#br0" timeOffset="82509.6018">11266 17502,'-80'-20,"80"20,0 0,0 0,20-20,40-19,-1 19,81-20,-100 40,0 20,-40 0,19 39,-38 60,-21 0,0-1,0 21,20-60,20-20,0-19,20-20,0-1,40 1,-1-20,21 0,-20 0,0-20,19-19,21-80</inkml:trace>
  <inkml:trace contextRef="#ctx0" brushRef="#br0" timeOffset="82894.1907">11943 16809,'-20'0,"-60"60,40 39,21 39,58-19,21 19,40 100,19-21,-39-58,0-1,-61-39,-38-1,-41 1,-40 39,-39-59,39-39,1-21,99-39,0-20</inkml:trace>
  <inkml:trace contextRef="#ctx0" brushRef="#br0" timeOffset="83473.6502">12361 16809,'-60'60,"60"-60,0 0,0 0,0 0,20-20,20 0,0 0,-20 20,-20 20,20 20,-20 19,-20 20,20-20,0-19,20-20,40 19,99 1,-40-40,21-40,-41 21,21-140</inkml:trace>
  <inkml:trace contextRef="#ctx0" brushRef="#br0" timeOffset="85785.6431">13198 17897,'-80'-39,"20"59,20-20,20 0,1 0,19 0,0 0,0 0,0 0,39 19,81 21,-1 0,-39-21,-20-19,-20 0,-1 0,21-19,40-1,-60-40</inkml:trace>
  <inkml:trace contextRef="#ctx0" brushRef="#br0" timeOffset="86524.5624">14373 17482,'-40'20,"40"-20,-20 20,-40 98,-19 41,-1 78,20-19,40-80,20-39,40-20,40-19,39-60,60-40,-59 0,-1-59,-19-19,-60 19,-20 39,-40-19,0 40,-40-21,-79-39,-1 1,1 18,79 41,20-1,1 1,19-40,20 19,20-19,19 20,41-1,-20 41,0 19,-21 39,1 40,-20 139,-40-119,0 0,20-20,0-40</inkml:trace>
  <inkml:trace contextRef="#ctx0" brushRef="#br0" timeOffset="87838.7929">15847 17502,'-60'-40,"60"40,0 0,0 0,0 40,0 19,20 20,0 20,19 139,-19-100,-20-39,0 0,0-20,0 0,-20-39,1 39,-1-39,-20-21,0 1</inkml:trace>
  <inkml:trace contextRef="#ctx0" brushRef="#br0" timeOffset="88152.3941">15508 18293,'-139'-138,"139"138,0 0,0 0,19 0,41 0,100-20,-1 0,0-19,-19-1,-21 0,-39 21,-40-1,-20 20,19-20,41-39</inkml:trace>
  <inkml:trace contextRef="#ctx0" brushRef="#br0" timeOffset="88726.9985">16842 17640,'-39'119,"39"-99,-40 158,40-20,20-39,19 0,21-40,40 0,39 0,-59-59,0-40,-41 0,1-19,0-41,-40-18,-60-100,-19 99,-41 0,-119-99,120 99,59 40,40-20,40-139,40 139,79 0,20-1,1 1,-41 60,-19 58,-60 1,19 118,-79-20,-19 1,-1-40,0-20,20 0,40-19,40-41</inkml:trace>
  <inkml:trace contextRef="#ctx0" brushRef="#br0" timeOffset="89507.7012">18515 17561,'-139'0,"139"0,0 0,0 0,0 0,20 0,20 20,39-20,21-20,-20 0,-21 1,-19-1,0 20,20 20,-60-20</inkml:trace>
  <inkml:trace contextRef="#ctx0" brushRef="#br0" timeOffset="89695.1456">18356 18174,'20'40,"-20"-40,80 20,79-60,-40 1,21-1,-60-59</inkml:trace>
  <inkml:trace contextRef="#ctx0" brushRef="#br0" timeOffset="94445.9357">19511 17640,'-20'-20,"20"20,0 0,0 0,20 0,80 0,39-19,-19 19,19 0,1 0,-61 0,-39 19,-20-19,-20 0,20 0,0 0,-20 0</inkml:trace>
  <inkml:trace contextRef="#ctx0" brushRef="#br0" timeOffset="94795.6154">21065 16671,'-100'39,"100"-39,0 0,0 20,0 59,20 99,-20 80,-20-80,0-20,0-39,0-40,0-40,20-19,0 0,0-20,80-59,-20-40</inkml:trace>
  <inkml:trace contextRef="#ctx0" brushRef="#br0" timeOffset="95196.7756">22180 16394,'-219'-20,"219"40,0 19,-20 80,-40 79,20 118,21-217,-1 79,40-39,-1-20,1-40,20-20,0-19,20-20,0-20,19-20,-19-40,0 1,-40 0,-20 19,-20 1,-40-1,-79 20,-1 40,21 59,19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9-09-27T01:48:36.9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10808 7015,'-180'-79,"180"79,0 0,0 0,0 0,0 0,0 0,20 0,80 0,19 0,21-20,19 1,-19 19,-41 0,21 19,-41 1,-39 0,0-20,0 0,0 0,-20 0,-1 40,-19-1,20 40</inkml:trace>
  <inkml:trace contextRef="#ctx0" brushRef="#br0" timeOffset="218.6778">11166 7510,'-60'-20,"60"20,0 0,0 0,0 0,40 20,40 59,0-19,-1-21,21 1,19-40,1-20,99-59</inkml:trace>
  <inkml:trace contextRef="#ctx0" brushRef="#br0" timeOffset="4834.6469">15508 4997,'-159'-39,"139"19,-20 0,0 0,20 1,0-1,20 0,0 0,20-19,100-21,99 21,-80 39,-19 19,-21 1,220-59,-279 58,-20 1,0 0,-20 20,0-1,-40 40,0-19,0-1,20-19,20-40,0 19,20 1,20 20,99 19,60 80,-79-60,-20 0,-61-20,-19 1,-20 19,-40-20,-39 20,-120 80,-1-41,101-58,-60-21</inkml:trace>
  <inkml:trace contextRef="#ctx0" brushRef="#br0" timeOffset="5551.8236">13496 6541,'-79'-139,"79"139,0 0,0 0,0 0,20 40,0-21,19 21,121 0,119-40,39 19,1 1,39-40,61 40,-101 0,101 19,78 1,-178 0,199-1,-100-59,-59 20,19 60,1-80,-121 40,-19 0,20 59,-139-40,79 1,-99-20,-41-1,-19-19,0 0</inkml:trace>
  <inkml:trace contextRef="#ctx0" brushRef="#br0" timeOffset="7385.7267">13357 8044,'-20'-39,"20"39,0 0,0 19,20 1,0 79,20 99,0 0,19 59,1-118,20 19,-40-79,19 40,-19-60,-20-39,0 0,0-1,0-19,-20 0,0 0,20-19,-20-100,0-138,-20 118,0 21,20-1,-20 20,20 0,0 0,0-20,0 40,0-40,0 60,0 20,0 19,0 20,20-20,0 0,40-19,39 19,1 0,19 20,1 0,59 20,20-20,80-40,-20 80,0-20,-40-1,40-19,59 0,-178-19,19 19,-39 0,-21 19,-39-19,0 0,0 0,-1 0,-19 139</inkml:trace>
  <inkml:trace contextRef="#ctx0" brushRef="#br0" timeOffset="9015.8586">14731 8539,'-60'-20,"60"20,0 0,0 0,-19 0,-1 0,0 0,-20 20,0 19,-20 80,40-40,40 40,20-20,0 20,20-40,-1 0,21 59,20-78,-41-21,1-19,0-20,-20-20,0 1,-20-21,-1-39,1-60,0-39,-40 79,0 20,1 20,-1 19,-20 21,-20-21,-20 20,-19 20,19 20,40 0,40-20,0 0</inkml:trace>
  <inkml:trace contextRef="#ctx0" brushRef="#br0" timeOffset="10232.3547">15986 8677,'-20'0,"20"0,0 0,0 20,80 237,-60-138,0 79,-1-20,1-39,0-41,-20-18,0-21,0-19,40-1,119-98</inkml:trace>
  <inkml:trace contextRef="#ctx0" brushRef="#br0" timeOffset="10579.6928">15807 9390,'-80'19,"80"-19,0 0,20 0,40 20,-20 0,99-20,-39 0,19-20,-19 20,-1-20,-39 20,-20 0,0 0,59 20,-79-20</inkml:trace>
  <inkml:trace contextRef="#ctx0" brushRef="#br0" timeOffset="10883.5812">17181 8757,'100'237,"-81"-178,21 119,-20 60,-20-40,-20-60,20-59,20-19,0-41,139-58</inkml:trace>
  <inkml:trace contextRef="#ctx0" brushRef="#br0" timeOffset="11968.9644">16743 8123,'-40'-19,"20"-1,0 0,20 20,0 0,0-20,0 20,20-20,0 1,40 19,19-20,21 0,-20 20,39 0,1 0,-1 20,1-40,-21 20,-19 0,-20 0,-1 0,1 0,-20 0,-20 0,0 0,0 0,0 0,-20 0,0 0,0 0,0 0,0 0,0 0,0 0,0 0,0 0,0 20,0 0,20 19,-1 1,-19-1,20 21,-20 58,20-58,-20-40</inkml:trace>
  <inkml:trace contextRef="#ctx0" brushRef="#br0" timeOffset="12852.9651">20208 8361,'-59'-79,"59"79,0 0,0 0,0 0,0 0,0 0,0 79,19 119,-58 118,39-177,0-1,0-19,20 39,-1-79,-19-19,20-1,-20-39,0-20</inkml:trace>
  <inkml:trace contextRef="#ctx0" brushRef="#br0" timeOffset="13181.2239">19910 8717,'0'40,"0"-40,19 178,21-119,40-19,99 19,0-39,21-1,-1 21,0-40,-99 0,-41-20,1 0,0 20,-40 60</inkml:trace>
  <inkml:trace contextRef="#ctx0" brushRef="#br0" timeOffset="13525.831">22439 8578,'0'0,"0"20,40 356,-20-198,-20 198,-20-119,-20 60,40-238,0 20,20-59,20 19</inkml:trace>
  <inkml:trace contextRef="#ctx0" brushRef="#br0" timeOffset="15056.5164">19969 7134,'-40'-59,"40"59,0 0,0 0,0 0,0 0,20-20,40 20,60 0,19 0,20 20,120 0,-80-1,1 1,78 20,-98-40,138 39,-178-39,-1 0,40 0,-99 0,0 0,-40 0,-21 0,1 0,0 0,-20 0,20 20</inkml:trace>
  <inkml:trace contextRef="#ctx0" brushRef="#br0" timeOffset="15847.9722">12003 12061,'-20'-20,"0"20,20 0,0 0,20 0,119-20,20 20,-19-20,139 40,-140-20,-39-20,-21 1,-19-1,20 0,-60 20</inkml:trace>
  <inkml:trace contextRef="#ctx0" brushRef="#br0" timeOffset="16058.7278">12560 12417,'0'0,"40"0,139-20,1 40,-41 0,0 19,-19-19</inkml:trace>
  <inkml:trace contextRef="#ctx0" brushRef="#br0" timeOffset="17029.3164">16583 11250,'-79'-80,"79"80,0 0,0 0,0 0,20 0,0 0,0-19,19-1,41-20,79-19,1 19,59-39,-40 59,-79 20,-21 20,-19 0,-20 0,20 19,-40 1,-40 39,-20 20,0-20,-20 20,40-59,20-21,20 1,20 20,20-1,59-19,1 0,-41 0,-19-1,-40 1,0 0,-40 79,-40-20,-39 0,-21 0,-119 60,180-100,39-19,20-20,59-20</inkml:trace>
  <inkml:trace contextRef="#ctx0" brushRef="#br0" timeOffset="17497.0188">15687 12753,'-60'20,"60"-20,0 0,20 20,60 19,59 1,240-40,-200 0,319 40,-120-60,-19 20,19 0,80-40,-278 20,178 1,-238 38,-1 1,80-40,-139 20,-20 0,20 0,-1 20,21 20</inkml:trace>
  <inkml:trace contextRef="#ctx0" brushRef="#br0" timeOffset="18101.5201">16982 14158,'-60'-40,"60"40,0 0,80 0,179-19,-100-1,-40 0,-39 20,0 20,-40 19,-1 100,-39 39,-59-39,-21-1,-79 60,79-99,60-40,60 1,119 38,299-38,-139-80,-40-59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9-09-27T01:51:08.6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1009 9785,'-60'-19,"60"19,0 0,0 0,0 0,0 0,0 0,0-20,0 0,0 0,20 0,20-19,39-20,1 19,-40 20,0 20,-1 0,-19 0,0 20,0 0,0 59,-20 20,-20 20,-40 59,1-60,-1-19,20-39,20-1,0-39,0 0,0-1,1 1,19-20,0 0,0 0,19 0,41 20,0 0,-20-1,20 1,-21 0,-19-20,0 20,20 0,0-1,139 21,-139-60</inkml:trace>
  <inkml:trace contextRef="#ctx0" brushRef="#br0" timeOffset="772.1288">2024 9706,'-20'-39,"1"39,-1 0,0 0,0-20,20 0,0 20,0 0,0 0,0-20,20 1,20 19,19 0,-19 19,-20 1,0 20,-20 19,0 60,0-60,0-19,0-21,20 21,0 0,0 19,0 0,0 1,-20-1,0-19,-20-21,0 1,0 0,0 0,20 0,0-1,0-19,40 40,19-1</inkml:trace>
  <inkml:trace contextRef="#ctx0" brushRef="#br0" timeOffset="1225.1093">2901 10696,'-120'-40,"120"40,0 0,0 20,20 0</inkml:trace>
  <inkml:trace contextRef="#ctx0" brushRef="#br0" timeOffset="4150.9907">4295 9469,'-80'-40,"80"40,0 0,0 0,0 0,0 0,0 0,0 0,0 0,0 60,0 39,20 19,20 80,-20-99,0 20,0-20,-40-20,0 0,0-20,0-39,20 20,20-21,0 21,20-20</inkml:trace>
  <inkml:trace contextRef="#ctx0" brushRef="#br0" timeOffset="4645.0022">4972 10201,'0'0,"0"20,-20 39,0 40,0 0,20 0,0-20,0-20,0 1,0-21,0-19,0-20,20-20</inkml:trace>
  <inkml:trace contextRef="#ctx0" brushRef="#br0" timeOffset="4826.8829">5092 9607,'-160'20,"160"-20,0 0,40 20,60 19,-61 1</inkml:trace>
  <inkml:trace contextRef="#ctx0" brushRef="#br0" timeOffset="5626.2366">5649 10359,'0'-138,"0"138,0 0,0 0,20 19,-20-19,0 0,0 0,0 0,0 0,0 0,-20 0,20 0,0 0,0 0,-20 60,20 39,-20 0,0 39,20-78,0-21,0-19,0 0,0-20,0 0,0 0,-19-40,19-39,39 0,-19 19,160-58,-101 98,-39 20,0 40,0 19,0 0,-40 1,0-21,0-19,0 0,0-20,39-20,41-20,-20-19,59 19,-79 40,0 20,-20 40,-20 78,0-19,20-60,0-39</inkml:trace>
  <inkml:trace contextRef="#ctx0" brushRef="#br0" timeOffset="8657.8492">4275 11744,'-120'-79,"101"79,19 0,0 0,0 0,0 0,0 0,39 59,61 60,0 0,119 39,-120-79,1-19,-21-1,-39-39,-20 19,0-19</inkml:trace>
  <inkml:trace contextRef="#ctx0" brushRef="#br0" timeOffset="8954.7719">5211 11566,'-80'-178,"80"178,-20 20,-79 99,-60 39,19 0,21-39,-21 39,61-99,19 21,40-21,20-19,0-21</inkml:trace>
  <inkml:trace contextRef="#ctx0" brushRef="#br0" timeOffset="9345.4535">5271 12140,'-80'-40,"80"40,0 0,0 0,0 0,0 0,40 0,40 0,-1 0,1 0,-20 0,-20 20,-1 0,1-20</inkml:trace>
  <inkml:trace contextRef="#ctx0" brushRef="#br0" timeOffset="10555.9241">5928 12081,'-60'-40,"60"40,0 0,0 0,0 0,0 0,0 0,0 20,0 19,20 21,-20-1,0 0,0 1,20-21,-20-19,159-99</inkml:trace>
  <inkml:trace contextRef="#ctx0" brushRef="#br0" timeOffset="10883.7625">5828 11962,'20'-20,"-20"20,0 0,40 0,40 20,0 0,-41-1,1 1,-20 0,-20-20,0 20,-40 39,0 0,-19 21,-1-21,40 0,40-19,139-60</inkml:trace>
  <inkml:trace contextRef="#ctx0" brushRef="#br0" timeOffset="11405.7942">6944 11863,'-60'-20,"40"20,20 0,0 0,-20 20,0 39,0 1,20-1,20-19,40-1,40 20,-1-19,-59 0,-20 19,-20 40,-40-20,0-20,0 1,21-40,-1-1,0-19,20 0,-20 0</inkml:trace>
  <inkml:trace contextRef="#ctx0" brushRef="#br0" timeOffset="11609.0374">6984 11764,'0'0,"0"0,20 0,59 0,1 0,-20 20,19-20,81 0</inkml:trace>
  <inkml:trace contextRef="#ctx0" brushRef="#br0" timeOffset="31555.6694">9573 10814,'-199'0,"179"0,0 0,0 0,-20 0,0 0,0-20,20 1,1-1,-1 20,0 0,20 0,0 0,0 0,0 0,0 0,0 0,0 0,59 20,81 19,19-19,20 0,140 0,0-1,-1-38,-59 19,199 0,-39 19,-160 1,239-40,-80 60,-159-60,199-19,-40 58,-219-38,219 19,-139 19,-60-38,-19 19,58-20,-138 0,79 0,-79 20,19 0,-59 0,-21 0,-19 0,-20 0,0 0,0 0,0 0,-20 0,0 0,0 0,0 0,0 0,40 20</inkml:trace>
  <inkml:trace contextRef="#ctx0" brushRef="#br0" timeOffset="33406.7599">10150 11606,'-39'0,"39"0,0 0,0 0,-20 0,-20 19,-20 21,0 19,-19 21,19 38,20-19,20 139,40-100,20-19,40 19,19-19,21 20,19-60</inkml:trace>
  <inkml:trace contextRef="#ctx0" brushRef="#br0" timeOffset="34134.4025">12779 11823,'0'0,"0"0,0 0,20 0,20 20,40 20,-1 59,41 59,-60-20,-20 1,-40-20,-60 19,-80 60,41-60,39-39,40 20,100-119</inkml:trace>
  <inkml:trace contextRef="#ctx0" brushRef="#br0" timeOffset="34618.7866">14353 11764,'-100'-20,"60"20,1 40,-61 98,-20 40,21 60,39-60,20-59,80 39,40-20,79-19,60-40,140-39,-200-60</inkml:trace>
  <inkml:trace contextRef="#ctx0" brushRef="#br0" timeOffset="35173.0515">16922 11982,'40'-40,"-20"40,119 40,60 19,-59 0,-21 40,-59 20,-20 39,-40-39,-60 79,0-40,1-19,19 19</inkml:trace>
  <inkml:trace contextRef="#ctx0" brushRef="#br0" timeOffset="36763.163">10867 9588,'-39'-20,"39"20,0 0,0 0,0-20,0 20,0 0,19-20,21 20,80 40,-1 19,-19 0,99 60,-99-59,-21-1,41 40,-60-40,-1 1,-19-1,0-20,0-19,0 40,-20-60</inkml:trace>
  <inkml:trace contextRef="#ctx0" brushRef="#br0" timeOffset="37059.9864">12023 9409,'-40'20,"0"-40,0 20,0 20,-59 59,-21 60,-39 19,19 0,41-39,39-40,20-19,20-1,20 40,0-99</inkml:trace>
  <inkml:trace contextRef="#ctx0" brushRef="#br0" timeOffset="37583.6945">12122 9963,'0'0,"0"0,0 0,60 0,59 0,1 0,-1 0,1-19,-40-1,-1 20,-19 0,-20 0,99 20,-59-40</inkml:trace>
  <inkml:trace contextRef="#ctx0" brushRef="#br0" timeOffset="38005.3874">13895 9370,'-40'0,"40"0,-20 20,-20 59,-40 59,21-59,39-19,0-1,40 1,40 19,-1 20,21 59,-60-39,-40-20,-40-20,0 0,21-40,-41-19,60-20,0-20,0 1,20-41</inkml:trace>
  <inkml:trace contextRef="#ctx0" brushRef="#br0" timeOffset="38230.1372">13696 9528,'59'0,"-59"0,20 0,80 20,-21 0,-19 0,0-1,0-19,99-19,-59 19,-61-20</inkml:trace>
  <inkml:trace contextRef="#ctx0" brushRef="#br0" timeOffset="43654.888">10270 12041,'-40'-20,"40"20,0 0,0 0,0 0,0 0,0 0,0 0,0 0,0 0,40 20,0 20,59 19,-19-20,0 21,-21-1,-19 1,0-1,20 0,-20 20,-1-19,1-1,20 0,-20 1,-20-40,-20-20</inkml:trace>
  <inkml:trace contextRef="#ctx0" brushRef="#br0" timeOffset="44093.094">10947 12001,'-60'-19,"60"19,0 0,0 0,0 0,0 0,0 0,-40 19,-19 21,-1 19,-40 40,-39 60,59-80,1 0,19 0,20-20,40-39,0 39</inkml:trace>
  <inkml:trace contextRef="#ctx0" brushRef="#br0" timeOffset="44763.4085">11086 12417,'0'-20,"0"20,0 0,20 0,20 0,0 0,0 0,0 0,0 0,-1 0,1 0,0 0,0 0,20 0</inkml:trace>
  <inkml:trace contextRef="#ctx0" brushRef="#br0" timeOffset="45425.0733">12321 11843,'-40'-39,"40"39,0 0,-19 39,-21 1,0-1,0 1,20-1,0-19,20 0,0-20,0 20,40 0,40 19,-1-19,1 39,-40-19,-20-1,-20 1,-40 19,-20 1,-19-1,19-19,0-21,20 1,20-20,20 20</inkml:trace>
  <inkml:trace contextRef="#ctx0" brushRef="#br0" timeOffset="45773.7352">12242 12061,'-40'-20,"40"20,0 0,0 0,0 0,40 0,19-20,41 0,39 20,-79 0,60-19</inkml:trace>
  <inkml:trace contextRef="#ctx0" brushRef="#br0" timeOffset="50328.1988">14213 12338,'0'0,"0"0,0 0,0 0,0 0,0 0,0 0,20 0,20 0,0 20,40 19,-21 1,1-1,20 1,-1-1,-19 21,20-1,-40-19,-20-1,0-19,-1 0,1 0,0-20,20-20,179 59</inkml:trace>
  <inkml:trace contextRef="#ctx0" brushRef="#br0" timeOffset="50827.5283">14871 12179,'0'-19,"0"19,0 0,0 0,0 0,0 0,0 59,-20 0,-20 21,-20 18,-20-18,-19 19,39-40,-20 20,21 40,19-60,20-39,40-20</inkml:trace>
  <inkml:trace contextRef="#ctx0" brushRef="#br0" timeOffset="52059.5353">15508 12753,'-60'0,"60"0,0 0,0 0,0 0,0 0,0-59,20 19,20 1,40-1,79 1,-20 39,-39 0,19 39,-39-39,-40 20,0-20,-20 0,0 0,0 0,-20 0,0 0,99 40</inkml:trace>
  <inkml:trace contextRef="#ctx0" brushRef="#br0" timeOffset="53151.5925">16822 12278,'-19'60,"19"-60,0 0,0 0,0 0,0 0,0 20,-20 39,-20 20,0-20,20 1,20-40,0-1,0 1,0-20,20 20,40 0,59-1,-39-19,0 20,-41 0,-19 20,0-1,-20 1,-20-1,0 1,-79-1,39 1,-20-20,21-20,19 0,40 0,-20-20,20 0</inkml:trace>
  <inkml:trace contextRef="#ctx0" brushRef="#br0" timeOffset="53470.7665">16922 12476,'0'0,"0"0,0 0,20 0,20-20,20 1,39-1,60-20,-19 40,-21 20</inkml:trace>
  <inkml:trace contextRef="#ctx0" brushRef="#br0" timeOffset="68724.2564">15847 12021,'0'-39,"0"39,0 0,0 0,0 0,0 0,0 0,0 0,0 0,0 0,0 0,0 0,0 0,0 0,0 19,0 1,0 20,0 78,0-38,0 19,-20-1,20-38,0 39,0-40,20 0,-1 1,1 19,-20-39,0-1,0-19,0 0,0-1,0 1,0 0,0-20,-20 20,1-20,19 0,-20 0</inkml:trace>
  <inkml:trace contextRef="#ctx0" brushRef="#br0" timeOffset="89155.304">8896 13564,'0'0,"0"0,0 0,0 0,20-19,19-1,81-39,79-80,20 20,60-19,139 19,-39 20,-61-20,1 1,20 39,-21-40,-59 60,-40-1,60-39,-80 20,-59 20,-61 19,1 20,-40 1,-20 19,-20 0,0 0,0 0,0 0,0 0,59 0</inkml:trace>
  <inkml:trace contextRef="#ctx0" brushRef="#br0" timeOffset="89934.649">10230 10794,'0'-59,"0"59,20 0,80-20,99-39,60-20,159-20,-80 40,121-80,-141 20,140-59,-119 119,19 0,-79-21,0 1,-120 40,100-1,-159 20,-40 1,-21 19,1 0,60 0,-60 0,39 0</inkml:trace>
  <inkml:trace contextRef="#ctx0" brushRef="#br0" timeOffset="91695.7879">17500 10696,'0'0,"0"0,0 0,0 0,20 0,-1 19,41-19,40 0,59-19,-39 19,-41 0,-19 0,-20 0,-20 0,0 0,0 0</inkml:trace>
  <inkml:trace contextRef="#ctx0" brushRef="#br0" timeOffset="91914.2184">17958 11170,'-40'0,"40"0,0 0,20 0,0 0,59 0,41-39,-1-1,1-19,-1 19,120-39</inkml:trace>
  <inkml:trace contextRef="#ctx0" brushRef="#br0" timeOffset="93717.8871">15827 9132,'-20'0,"20"0,0 0,0 0,-20 0,0 20,0 79,-40 99,40-40,20-39,0 79,20-139,0 1,0 137</inkml:trace>
  <inkml:trace contextRef="#ctx0" brushRef="#br0" timeOffset="96065.8336">21921 8697,'0'0,"0"0,0 0,20 40,20 118,-20 40,0-60,-20 21,20-41,0-19,-1 0,1-39,-20-1,0 0,60-39</inkml:trace>
  <inkml:trace contextRef="#ctx0" brushRef="#br0" timeOffset="96429.1926">20009 10616,'20'0,"-20"0,60 0,219 20,99 0,-119-20,159 0,-99-20,59-19,-19-1,-160 20,219-19,-318 39,19 0,-39 0,39-20,-99 20,0 0,0 20,-20-1</inkml:trace>
  <inkml:trace contextRef="#ctx0" brushRef="#br0" timeOffset="98064.4818">20826 11546,'0'0,"0"0,0 0,0 0,0 20,0 0,-20 79,0 20,0-1,0 1,0-20,-20 39,20-39,20-20,0-19,0-40,0-20,20 99</inkml:trace>
  <inkml:trace contextRef="#ctx0" brushRef="#br0" timeOffset="98502.1209">21602 11685,'-19'20,"19"-20,0 19,0 100,-20 20,40 98,-20-138,19 0,1-40,20-19,80-1,79-78,-80-21,1-19,-1-20,1 0,-1-98,-79 98,-40 20,-40-80,-19 100,-121-20,-98 79,138 0,21 39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Calculus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/>
              <a:t>3</a:t>
            </a:r>
            <a:r>
              <a:rPr lang="en-US" dirty="0" smtClean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Limit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 of an identity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51" y="1790458"/>
            <a:ext cx="8459197" cy="11006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9769" y="2891118"/>
            <a:ext cx="4401407" cy="3508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4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 of a constant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132" y="1816875"/>
            <a:ext cx="8731265" cy="13431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9660" y="3437781"/>
            <a:ext cx="3863293" cy="310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14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The limit laws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586" y="1490016"/>
            <a:ext cx="7574097" cy="52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1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3" y="1875453"/>
            <a:ext cx="8716482" cy="258896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1151640" y="2432880"/>
              <a:ext cx="7342560" cy="403200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42280" y="2423520"/>
                <a:ext cx="7361280" cy="405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101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 of polynomials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90689"/>
            <a:ext cx="7816671" cy="14828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3536579"/>
            <a:ext cx="14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400" b="1" dirty="0" smtClean="0"/>
              <a:t>Exercises</a:t>
            </a:r>
            <a:r>
              <a:rPr lang="en-ID" sz="2400" dirty="0" smtClean="0"/>
              <a:t>: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3947742"/>
            <a:ext cx="7141979" cy="14445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757" y="5322004"/>
            <a:ext cx="2827243" cy="83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2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 of polynomials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462111"/>
            <a:ext cx="14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400" b="1" dirty="0" smtClean="0"/>
              <a:t>Exercises</a:t>
            </a:r>
            <a:r>
              <a:rPr lang="en-ID" sz="2400" dirty="0" smtClean="0"/>
              <a:t>: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73274"/>
            <a:ext cx="7141979" cy="144453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320040" y="3629520"/>
              <a:ext cx="7701120" cy="315576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0680" y="3620160"/>
                <a:ext cx="7719840" cy="3174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707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 of polynomials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3552" y="1690689"/>
            <a:ext cx="14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400" b="1" dirty="0" smtClean="0"/>
              <a:t>Exercises</a:t>
            </a:r>
            <a:r>
              <a:rPr lang="en-ID" sz="2400" dirty="0" smtClean="0"/>
              <a:t>: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793" y="2152354"/>
            <a:ext cx="2827243" cy="83062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3826080" y="1685160"/>
              <a:ext cx="4316760" cy="381816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16720" y="1675800"/>
                <a:ext cx="4335480" cy="383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368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 of rational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90688"/>
            <a:ext cx="6140658" cy="16172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3792687"/>
            <a:ext cx="14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400" b="1" dirty="0" smtClean="0"/>
              <a:t>Exercises</a:t>
            </a:r>
            <a:r>
              <a:rPr lang="en-ID" sz="2400" dirty="0" smtClean="0"/>
              <a:t>: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911" y="4475461"/>
            <a:ext cx="6131963" cy="127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07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 of rational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490" y="1690689"/>
            <a:ext cx="6131963" cy="127987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341640" y="3130920"/>
              <a:ext cx="8145360" cy="17524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2280" y="3121560"/>
                <a:ext cx="8164080" cy="177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25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34" y="365126"/>
            <a:ext cx="8855441" cy="1325563"/>
          </a:xfrm>
        </p:spPr>
        <p:txBody>
          <a:bodyPr>
            <a:normAutofit/>
          </a:bodyPr>
          <a:lstStyle/>
          <a:p>
            <a:r>
              <a:rPr lang="en-ID" sz="3000" dirty="0" smtClean="0"/>
              <a:t>Eliminating common factor from zero denominators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535" y="1927880"/>
            <a:ext cx="5456924" cy="11649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534" y="3187310"/>
            <a:ext cx="8602310" cy="20435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981" y="5431600"/>
            <a:ext cx="7645208" cy="113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47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Mathematicians of the seventeenth century were keenly interested in </a:t>
            </a:r>
            <a:r>
              <a:rPr lang="en-US" dirty="0" smtClean="0"/>
              <a:t>the study </a:t>
            </a:r>
            <a:r>
              <a:rPr lang="en-US" dirty="0"/>
              <a:t>of motion for objects on or near the earth and the motion of planets and stars.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This</a:t>
            </a:r>
            <a:r>
              <a:rPr lang="en-US" dirty="0"/>
              <a:t> </a:t>
            </a:r>
            <a:r>
              <a:rPr lang="en-US" dirty="0" smtClean="0"/>
              <a:t>study </a:t>
            </a:r>
            <a:r>
              <a:rPr lang="en-US" dirty="0"/>
              <a:t>involved both the speed of the object and its direction of motion at any instant, </a:t>
            </a:r>
            <a:r>
              <a:rPr lang="en-US" dirty="0" smtClean="0"/>
              <a:t>and they </a:t>
            </a:r>
            <a:r>
              <a:rPr lang="en-US" dirty="0"/>
              <a:t>knew the direction at a given instant was along a line tangent to the path of motion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concept of a limit is fundamental to finding the velocity of a moving object and </a:t>
            </a:r>
            <a:r>
              <a:rPr lang="en-US" dirty="0" smtClean="0"/>
              <a:t>the tangent </a:t>
            </a:r>
            <a:r>
              <a:rPr lang="en-US" dirty="0"/>
              <a:t>to a curve.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85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One-sided limits: </a:t>
            </a:r>
            <a:br>
              <a:rPr lang="en-ID" dirty="0" smtClean="0"/>
            </a:br>
            <a:r>
              <a:rPr lang="en-ID" dirty="0" smtClean="0"/>
              <a:t>Right-hand limit and Left-hand limit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93" y="1523001"/>
            <a:ext cx="9853059" cy="424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1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Right-hand limit and left-hand limit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488" y="1588132"/>
            <a:ext cx="4254184" cy="47682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5315" y="2030174"/>
            <a:ext cx="2404301" cy="8337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4347" y="3378456"/>
            <a:ext cx="2525269" cy="64506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189259" y="1882588"/>
            <a:ext cx="647251" cy="24339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Average rate of changes and secant 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932806"/>
            <a:ext cx="7707441" cy="13938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898" y="3422751"/>
            <a:ext cx="3298887" cy="31161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17" y="5538275"/>
            <a:ext cx="2779042" cy="1000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32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Secant line </a:t>
            </a:r>
            <a:r>
              <a:rPr lang="en-ID" dirty="0" err="1" smtClean="0"/>
              <a:t>vs</a:t>
            </a:r>
            <a:r>
              <a:rPr lang="en-ID" dirty="0" smtClean="0"/>
              <a:t> tangent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7914" y="2553931"/>
            <a:ext cx="3000248" cy="29391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985" y="1966617"/>
            <a:ext cx="3406556" cy="4517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87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Secant line </a:t>
            </a:r>
            <a:r>
              <a:rPr lang="en-ID" dirty="0" err="1" smtClean="0"/>
              <a:t>vs</a:t>
            </a:r>
            <a:r>
              <a:rPr lang="en-ID" dirty="0" smtClean="0"/>
              <a:t> tangent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07" y="1934774"/>
            <a:ext cx="8346353" cy="340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19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176" y="365126"/>
            <a:ext cx="8471648" cy="1325563"/>
          </a:xfrm>
        </p:spPr>
        <p:txBody>
          <a:bodyPr>
            <a:normAutofit/>
          </a:bodyPr>
          <a:lstStyle/>
          <a:p>
            <a:r>
              <a:rPr lang="en-ID" sz="3000" dirty="0" smtClean="0"/>
              <a:t>Instantaneous rate of change and tangent lines ?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932806"/>
            <a:ext cx="7707441" cy="13938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438" y="3460129"/>
            <a:ext cx="7600950" cy="309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1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 of function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84" y="1500049"/>
            <a:ext cx="5876301" cy="198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21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 of function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271" y="1478543"/>
            <a:ext cx="5876301" cy="19827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712" y="3567113"/>
            <a:ext cx="2435709" cy="302558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2038" y="4155577"/>
            <a:ext cx="2160734" cy="838245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8" name="Right Arrow 7"/>
          <p:cNvSpPr/>
          <p:nvPr/>
        </p:nvSpPr>
        <p:spPr>
          <a:xfrm>
            <a:off x="4445826" y="4229317"/>
            <a:ext cx="833718" cy="690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1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 of a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49" y="2005808"/>
            <a:ext cx="8749102" cy="315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10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5089</TotalTime>
  <Words>207</Words>
  <Application>Microsoft Office PowerPoint</Application>
  <PresentationFormat>On-screen Show (4:3)</PresentationFormat>
  <Paragraphs>54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Calculus   Lecture 3:   Limit</vt:lpstr>
      <vt:lpstr>Overview</vt:lpstr>
      <vt:lpstr>Average rate of changes and secant lines</vt:lpstr>
      <vt:lpstr>Secant line vs tangent line</vt:lpstr>
      <vt:lpstr>Secant line vs tangent line</vt:lpstr>
      <vt:lpstr>Instantaneous rate of change and tangent lines ?</vt:lpstr>
      <vt:lpstr>Limit of function values</vt:lpstr>
      <vt:lpstr>Limit of function values</vt:lpstr>
      <vt:lpstr>Limit of a function</vt:lpstr>
      <vt:lpstr>Limit of an identity function</vt:lpstr>
      <vt:lpstr>Limit of a constant function</vt:lpstr>
      <vt:lpstr>The limit laws</vt:lpstr>
      <vt:lpstr>Examples</vt:lpstr>
      <vt:lpstr>Limit of polynomials</vt:lpstr>
      <vt:lpstr>Limit of polynomials</vt:lpstr>
      <vt:lpstr>Limit of polynomials</vt:lpstr>
      <vt:lpstr>Limit of rational functions</vt:lpstr>
      <vt:lpstr>Limit of rational functions</vt:lpstr>
      <vt:lpstr>Eliminating common factor from zero denominators</vt:lpstr>
      <vt:lpstr>One-sided limits:  Right-hand limit and Left-hand limit</vt:lpstr>
      <vt:lpstr>Right-hand limit and left-hand limit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155</cp:revision>
  <dcterms:created xsi:type="dcterms:W3CDTF">2017-06-12T04:19:19Z</dcterms:created>
  <dcterms:modified xsi:type="dcterms:W3CDTF">2019-09-29T13:19:38Z</dcterms:modified>
</cp:coreProperties>
</file>