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151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387799-AE9E-4472-AAFC-3EE07482EEA1}" type="datetimeFigureOut">
              <a:rPr lang="en-US" smtClean="0"/>
              <a:t>8/26/2019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2B4438B-3469-416A-A90A-0A0E253D0A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11645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1122363"/>
            <a:ext cx="7772400" cy="2387600"/>
          </a:xfrm>
        </p:spPr>
        <p:txBody>
          <a:bodyPr anchor="b">
            <a:normAutofit/>
          </a:bodyPr>
          <a:lstStyle>
            <a:lvl1pPr algn="ctr"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4150676"/>
            <a:ext cx="6858000" cy="1655762"/>
          </a:xfrm>
        </p:spPr>
        <p:txBody>
          <a:bodyPr/>
          <a:lstStyle>
            <a:lvl1pPr marL="0" indent="0" algn="ctr">
              <a:buNone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endParaRPr lang="en-US" dirty="0"/>
          </a:p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86971-AA3D-4618-B095-A67C1540061B}" type="datetime1">
              <a:rPr lang="en-US" smtClean="0"/>
              <a:t>8/26/2019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B83BB-9314-4E5E-B63B-28149573B5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28338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959429"/>
            <a:ext cx="7886700" cy="4217534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64E78-2DD0-4154-B37F-0F8CDA65973A}" type="datetime1">
              <a:rPr lang="en-US" smtClean="0"/>
              <a:t>8/26/2019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25530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457A99-F00D-4545-8F3A-201F3DDDFB6B}" type="datetime1">
              <a:rPr lang="en-US" smtClean="0"/>
              <a:t>8/26/2019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B83BB-9314-4E5E-B63B-28149573B5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2207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emf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e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6171C93-62D3-46C1-BB0A-08D31376418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1800" dirty="0" smtClean="0"/>
              <a:t>Calculus</a:t>
            </a:r>
            <a:r>
              <a:rPr lang="en-US" sz="1800" dirty="0"/>
              <a:t/>
            </a:r>
            <a:br>
              <a:rPr lang="en-US" sz="1800" dirty="0"/>
            </a:br>
            <a:r>
              <a:rPr lang="en-US" sz="1800" dirty="0"/>
              <a:t/>
            </a:r>
            <a:br>
              <a:rPr lang="en-US" sz="1800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Lecture </a:t>
            </a:r>
            <a:r>
              <a:rPr lang="en-US" dirty="0" smtClean="0"/>
              <a:t>2: 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Functions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296C0C85-7C37-4EE3-893C-4C3C0EFCA4B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By:</a:t>
            </a:r>
          </a:p>
          <a:p>
            <a:r>
              <a:rPr lang="en-US" dirty="0"/>
              <a:t>Nur Uddin, </a:t>
            </a:r>
            <a:r>
              <a:rPr lang="en-US" dirty="0" err="1"/>
              <a:t>Ph.D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3D528B9A-3DB1-44DE-BFED-FAB3D9D30F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B83BB-9314-4E5E-B63B-28149573B59A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2179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 smtClean="0"/>
              <a:t>Functions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Functions are fundamental to the study of </a:t>
            </a:r>
            <a:r>
              <a:rPr lang="en-US" dirty="0" smtClean="0"/>
              <a:t>calculus.</a:t>
            </a:r>
          </a:p>
          <a:p>
            <a:endParaRPr lang="en-US" dirty="0" smtClean="0"/>
          </a:p>
          <a:p>
            <a:r>
              <a:rPr lang="en-US" dirty="0"/>
              <a:t>Functions are a tool for describing the real world in mathematical terms. 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A </a:t>
            </a:r>
            <a:r>
              <a:rPr lang="en-US" dirty="0"/>
              <a:t>function can </a:t>
            </a:r>
            <a:r>
              <a:rPr lang="en-US" dirty="0" smtClean="0"/>
              <a:t>be represented </a:t>
            </a:r>
            <a:r>
              <a:rPr lang="en-US" dirty="0"/>
              <a:t>by an equation, a graph, a numerical table, or a verbal </a:t>
            </a:r>
            <a:r>
              <a:rPr lang="en-US" dirty="0" smtClean="0"/>
              <a:t>description.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5242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 smtClean="0"/>
              <a:t>Functions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3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9422" y="2190494"/>
            <a:ext cx="8403548" cy="110403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4431" y="3635498"/>
            <a:ext cx="8499703" cy="748244"/>
          </a:xfrm>
          <a:prstGeom prst="rect">
            <a:avLst/>
          </a:prstGeom>
          <a:ln>
            <a:solidFill>
              <a:srgbClr val="00B050"/>
            </a:solidFill>
          </a:ln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86781" y="4555218"/>
            <a:ext cx="4603317" cy="23027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5053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 smtClean="0"/>
              <a:t>A function as a machine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4</a:t>
            </a:fld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09918" y="2687456"/>
            <a:ext cx="6076732" cy="13360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6898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 smtClean="0"/>
              <a:t>Domain and Range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5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4910" y="1971955"/>
            <a:ext cx="7791450" cy="3209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0315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 smtClean="0"/>
              <a:t>Graph of Function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6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5327" y="1957036"/>
            <a:ext cx="8879734" cy="1727458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79217" y="3794107"/>
            <a:ext cx="3416783" cy="29273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162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 smtClean="0"/>
              <a:t>How to build a graph 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7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8650" y="1769392"/>
            <a:ext cx="8073200" cy="1363274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0917" y="3667616"/>
            <a:ext cx="1513417" cy="2239017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948560" y="3111644"/>
            <a:ext cx="3074167" cy="33509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8231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 smtClean="0"/>
              <a:t>Representing a function numerically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n-US" dirty="0"/>
              <a:t>We have seen how a function may be represented algebraically by a formula (the </a:t>
            </a:r>
            <a:r>
              <a:rPr lang="en-US" dirty="0" smtClean="0"/>
              <a:t>area function</a:t>
            </a:r>
            <a:r>
              <a:rPr lang="en-US" dirty="0"/>
              <a:t>) and visually by a graph (Example 2</a:t>
            </a:r>
            <a:r>
              <a:rPr lang="en-US" dirty="0" smtClean="0"/>
              <a:t>).</a:t>
            </a:r>
          </a:p>
          <a:p>
            <a:pPr algn="just"/>
            <a:endParaRPr lang="en-US" dirty="0" smtClean="0"/>
          </a:p>
          <a:p>
            <a:pPr algn="just"/>
            <a:r>
              <a:rPr lang="en-US" dirty="0" smtClean="0"/>
              <a:t>Another </a:t>
            </a:r>
            <a:r>
              <a:rPr lang="en-US" dirty="0"/>
              <a:t>way to represent a function </a:t>
            </a:r>
            <a:r>
              <a:rPr lang="en-US" dirty="0" smtClean="0"/>
              <a:t>is </a:t>
            </a:r>
            <a:r>
              <a:rPr lang="en-US" b="1" dirty="0" smtClean="0"/>
              <a:t>numerically</a:t>
            </a:r>
            <a:r>
              <a:rPr lang="en-US" dirty="0"/>
              <a:t>, through a table of values</a:t>
            </a:r>
            <a:r>
              <a:rPr lang="en-US" dirty="0" smtClean="0"/>
              <a:t>.</a:t>
            </a:r>
          </a:p>
          <a:p>
            <a:pPr algn="just"/>
            <a:endParaRPr lang="en-US" dirty="0" smtClean="0"/>
          </a:p>
          <a:p>
            <a:pPr algn="just"/>
            <a:r>
              <a:rPr lang="en-US" dirty="0" smtClean="0"/>
              <a:t>Numerical </a:t>
            </a:r>
            <a:r>
              <a:rPr lang="en-US" dirty="0"/>
              <a:t>representations are often used by </a:t>
            </a:r>
            <a:r>
              <a:rPr lang="en-US" dirty="0" smtClean="0"/>
              <a:t>engineers and </a:t>
            </a:r>
            <a:r>
              <a:rPr lang="en-US" dirty="0"/>
              <a:t>experimental scientists. From an appropriate table of values, a graph of the </a:t>
            </a:r>
            <a:r>
              <a:rPr lang="en-US" dirty="0" smtClean="0"/>
              <a:t>function can </a:t>
            </a:r>
            <a:r>
              <a:rPr lang="en-US" dirty="0"/>
              <a:t>be obtained using the method illustrated in Example 2, possibly with the aid of </a:t>
            </a:r>
            <a:r>
              <a:rPr lang="en-US" dirty="0" smtClean="0"/>
              <a:t>a computer</a:t>
            </a:r>
            <a:r>
              <a:rPr lang="en-US" dirty="0"/>
              <a:t>. </a:t>
            </a:r>
            <a:endParaRPr lang="en-US" dirty="0" smtClean="0"/>
          </a:p>
          <a:p>
            <a:pPr algn="just"/>
            <a:endParaRPr lang="en-US" dirty="0" smtClean="0"/>
          </a:p>
          <a:p>
            <a:pPr algn="just"/>
            <a:r>
              <a:rPr lang="en-US" dirty="0" smtClean="0"/>
              <a:t>The </a:t>
            </a:r>
            <a:r>
              <a:rPr lang="en-US" dirty="0"/>
              <a:t>graph consisting of only the points in the table is called a </a:t>
            </a:r>
            <a:r>
              <a:rPr lang="en-US" b="1" dirty="0"/>
              <a:t>scatterplot</a:t>
            </a:r>
            <a:r>
              <a:rPr lang="en-US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2935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/>
              <a:t>Representing a function </a:t>
            </a:r>
            <a:r>
              <a:rPr lang="en-ID" dirty="0" smtClean="0"/>
              <a:t>numerically: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D" dirty="0" smtClean="0"/>
              <a:t>Housing price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3672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4774</TotalTime>
  <Words>189</Words>
  <Application>Microsoft Office PowerPoint</Application>
  <PresentationFormat>On-screen Show (4:3)</PresentationFormat>
  <Paragraphs>34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Calibri</vt:lpstr>
      <vt:lpstr>Office Theme</vt:lpstr>
      <vt:lpstr>Calculus   Lecture 2:  Functions</vt:lpstr>
      <vt:lpstr>Functions</vt:lpstr>
      <vt:lpstr>Functions</vt:lpstr>
      <vt:lpstr>A function as a machine</vt:lpstr>
      <vt:lpstr>Domain and Range</vt:lpstr>
      <vt:lpstr>Graph of Function</vt:lpstr>
      <vt:lpstr>How to build a graph ?</vt:lpstr>
      <vt:lpstr>Representing a function numerically</vt:lpstr>
      <vt:lpstr>Representing a function numerically: Example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Engineering Mathematics</dc:title>
  <dc:creator>Nur Uddin</dc:creator>
  <cp:lastModifiedBy>LENOVO</cp:lastModifiedBy>
  <cp:revision>107</cp:revision>
  <dcterms:created xsi:type="dcterms:W3CDTF">2017-06-12T04:19:19Z</dcterms:created>
  <dcterms:modified xsi:type="dcterms:W3CDTF">2019-08-26T08:17:59Z</dcterms:modified>
</cp:coreProperties>
</file>